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9" r:id="rId5"/>
    <p:sldMasterId id="2147483674" r:id="rId6"/>
    <p:sldMasterId id="2147483671" r:id="rId7"/>
    <p:sldMasterId id="2147483688" r:id="rId8"/>
  </p:sldMasterIdLst>
  <p:notesMasterIdLst>
    <p:notesMasterId r:id="rId66"/>
  </p:notesMasterIdLst>
  <p:handoutMasterIdLst>
    <p:handoutMasterId r:id="rId67"/>
  </p:handoutMasterIdLst>
  <p:sldIdLst>
    <p:sldId id="344" r:id="rId9"/>
    <p:sldId id="355" r:id="rId10"/>
    <p:sldId id="417" r:id="rId11"/>
    <p:sldId id="423" r:id="rId12"/>
    <p:sldId id="431" r:id="rId13"/>
    <p:sldId id="376" r:id="rId14"/>
    <p:sldId id="432" r:id="rId15"/>
    <p:sldId id="433" r:id="rId16"/>
    <p:sldId id="370" r:id="rId17"/>
    <p:sldId id="434" r:id="rId18"/>
    <p:sldId id="435" r:id="rId19"/>
    <p:sldId id="436" r:id="rId20"/>
    <p:sldId id="437" r:id="rId21"/>
    <p:sldId id="438" r:id="rId22"/>
    <p:sldId id="418" r:id="rId23"/>
    <p:sldId id="428" r:id="rId24"/>
    <p:sldId id="402" r:id="rId25"/>
    <p:sldId id="392" r:id="rId26"/>
    <p:sldId id="394" r:id="rId27"/>
    <p:sldId id="439" r:id="rId28"/>
    <p:sldId id="411" r:id="rId29"/>
    <p:sldId id="425" r:id="rId30"/>
    <p:sldId id="427" r:id="rId31"/>
    <p:sldId id="451" r:id="rId32"/>
    <p:sldId id="405" r:id="rId33"/>
    <p:sldId id="429" r:id="rId34"/>
    <p:sldId id="406" r:id="rId35"/>
    <p:sldId id="430" r:id="rId36"/>
    <p:sldId id="452" r:id="rId37"/>
    <p:sldId id="453" r:id="rId38"/>
    <p:sldId id="454" r:id="rId39"/>
    <p:sldId id="455" r:id="rId40"/>
    <p:sldId id="419" r:id="rId41"/>
    <p:sldId id="444" r:id="rId42"/>
    <p:sldId id="445" r:id="rId43"/>
    <p:sldId id="372" r:id="rId44"/>
    <p:sldId id="378" r:id="rId45"/>
    <p:sldId id="379" r:id="rId46"/>
    <p:sldId id="421" r:id="rId47"/>
    <p:sldId id="397" r:id="rId48"/>
    <p:sldId id="398" r:id="rId49"/>
    <p:sldId id="399" r:id="rId50"/>
    <p:sldId id="400" r:id="rId51"/>
    <p:sldId id="401" r:id="rId52"/>
    <p:sldId id="422" r:id="rId53"/>
    <p:sldId id="420" r:id="rId54"/>
    <p:sldId id="371" r:id="rId55"/>
    <p:sldId id="441" r:id="rId56"/>
    <p:sldId id="442" r:id="rId57"/>
    <p:sldId id="440" r:id="rId58"/>
    <p:sldId id="424" r:id="rId59"/>
    <p:sldId id="447" r:id="rId60"/>
    <p:sldId id="443" r:id="rId61"/>
    <p:sldId id="448" r:id="rId62"/>
    <p:sldId id="449" r:id="rId63"/>
    <p:sldId id="450" r:id="rId64"/>
    <p:sldId id="354" r:id="rId65"/>
  </p:sldIdLst>
  <p:sldSz cx="20104100" cy="11309350"/>
  <p:notesSz cx="20104100" cy="1130935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BBB1C"/>
    <a:srgbClr val="001E84"/>
    <a:srgbClr val="00A3FF"/>
    <a:srgbClr val="01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73"/>
    <p:restoredTop sz="94688"/>
  </p:normalViewPr>
  <p:slideViewPr>
    <p:cSldViewPr>
      <p:cViewPr varScale="1">
        <p:scale>
          <a:sx n="77" d="100"/>
          <a:sy n="77" d="100"/>
        </p:scale>
        <p:origin x="330" y="9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1" d="100"/>
          <a:sy n="41" d="100"/>
        </p:scale>
        <p:origin x="112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93D407-F1D4-4BE0-B73F-EE05940D2E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2B676-0D65-4813-9A72-EDEAC06D2D67}">
      <dgm:prSet phldrT="[Text]"/>
      <dgm:spPr/>
      <dgm:t>
        <a:bodyPr/>
        <a:lstStyle/>
        <a:p>
          <a:r>
            <a:rPr lang="en-US" dirty="0"/>
            <a:t>Deployment model</a:t>
          </a:r>
        </a:p>
      </dgm:t>
    </dgm:pt>
    <dgm:pt modelId="{0C38F6A1-E85E-4DCB-AD9F-AE618BB3FAEB}" type="parTrans" cxnId="{E79CF65B-4303-4985-95A4-9B3EEDE659B7}">
      <dgm:prSet/>
      <dgm:spPr/>
      <dgm:t>
        <a:bodyPr/>
        <a:lstStyle/>
        <a:p>
          <a:endParaRPr lang="en-US"/>
        </a:p>
      </dgm:t>
    </dgm:pt>
    <dgm:pt modelId="{1E64EA66-5E1B-4325-8BD0-D8269A7AD246}" type="sibTrans" cxnId="{E79CF65B-4303-4985-95A4-9B3EEDE659B7}">
      <dgm:prSet/>
      <dgm:spPr/>
      <dgm:t>
        <a:bodyPr/>
        <a:lstStyle/>
        <a:p>
          <a:endParaRPr lang="en-US"/>
        </a:p>
      </dgm:t>
    </dgm:pt>
    <dgm:pt modelId="{13E7F74B-8144-4431-AC01-DAA20BCD3C5A}" type="asst">
      <dgm:prSet phldrT="[Text]"/>
      <dgm:spPr/>
      <dgm:t>
        <a:bodyPr/>
        <a:lstStyle/>
        <a:p>
          <a:r>
            <a:rPr lang="en-US" dirty="0"/>
            <a:t>On Premise</a:t>
          </a:r>
        </a:p>
      </dgm:t>
    </dgm:pt>
    <dgm:pt modelId="{55288CD5-BB0D-4A28-A131-065415205208}" type="parTrans" cxnId="{46036F72-6654-4F8C-84E3-BF841E872CEA}">
      <dgm:prSet/>
      <dgm:spPr/>
      <dgm:t>
        <a:bodyPr/>
        <a:lstStyle/>
        <a:p>
          <a:endParaRPr lang="en-US"/>
        </a:p>
      </dgm:t>
    </dgm:pt>
    <dgm:pt modelId="{2CB64B96-AC5B-4D2A-8298-DAC96102BCDC}" type="sibTrans" cxnId="{46036F72-6654-4F8C-84E3-BF841E872CEA}">
      <dgm:prSet/>
      <dgm:spPr/>
      <dgm:t>
        <a:bodyPr/>
        <a:lstStyle/>
        <a:p>
          <a:endParaRPr lang="en-US"/>
        </a:p>
      </dgm:t>
    </dgm:pt>
    <dgm:pt modelId="{422DBFD1-5DC2-48B3-9C83-DCAEBB5C7007}" type="asst">
      <dgm:prSet phldrT="[Text]"/>
      <dgm:spPr/>
      <dgm:t>
        <a:bodyPr/>
        <a:lstStyle/>
        <a:p>
          <a:r>
            <a:rPr lang="en-US" dirty="0"/>
            <a:t>Cloud</a:t>
          </a:r>
        </a:p>
      </dgm:t>
    </dgm:pt>
    <dgm:pt modelId="{F8E67C87-E849-4409-8232-728EF1BB59C0}" type="parTrans" cxnId="{B1CB9129-0879-490D-8776-C09B372A7D52}">
      <dgm:prSet/>
      <dgm:spPr/>
      <dgm:t>
        <a:bodyPr/>
        <a:lstStyle/>
        <a:p>
          <a:endParaRPr lang="en-US"/>
        </a:p>
      </dgm:t>
    </dgm:pt>
    <dgm:pt modelId="{5F816492-4545-4FB7-98EB-B96A9D382DC4}" type="sibTrans" cxnId="{B1CB9129-0879-490D-8776-C09B372A7D52}">
      <dgm:prSet/>
      <dgm:spPr/>
      <dgm:t>
        <a:bodyPr/>
        <a:lstStyle/>
        <a:p>
          <a:endParaRPr lang="en-US"/>
        </a:p>
      </dgm:t>
    </dgm:pt>
    <dgm:pt modelId="{B3ED263E-3A84-4445-AC53-A033ED9E6C2C}" type="asst">
      <dgm:prSet phldrT="[Text]"/>
      <dgm:spPr/>
      <dgm:t>
        <a:bodyPr/>
        <a:lstStyle/>
        <a:p>
          <a:r>
            <a:rPr lang="en-US" dirty="0"/>
            <a:t>Appliance</a:t>
          </a:r>
        </a:p>
      </dgm:t>
    </dgm:pt>
    <dgm:pt modelId="{7D228B76-A0EC-438C-BCFB-463438BB691F}" type="parTrans" cxnId="{502C58F8-7E4A-40AA-B4C9-5E1346E1DC6C}">
      <dgm:prSet/>
      <dgm:spPr/>
      <dgm:t>
        <a:bodyPr/>
        <a:lstStyle/>
        <a:p>
          <a:endParaRPr lang="en-US"/>
        </a:p>
      </dgm:t>
    </dgm:pt>
    <dgm:pt modelId="{F0437FA8-900D-484A-908C-2571BADE3831}" type="sibTrans" cxnId="{502C58F8-7E4A-40AA-B4C9-5E1346E1DC6C}">
      <dgm:prSet/>
      <dgm:spPr/>
      <dgm:t>
        <a:bodyPr/>
        <a:lstStyle/>
        <a:p>
          <a:endParaRPr lang="en-US"/>
        </a:p>
      </dgm:t>
    </dgm:pt>
    <dgm:pt modelId="{3A39AB2D-7269-4BCB-BD4A-2832BD9CCDE1}" type="asst">
      <dgm:prSet phldrT="[Text]"/>
      <dgm:spPr/>
      <dgm:t>
        <a:bodyPr/>
        <a:lstStyle/>
        <a:p>
          <a:r>
            <a:rPr lang="en-US" dirty="0"/>
            <a:t>TDI</a:t>
          </a:r>
        </a:p>
      </dgm:t>
    </dgm:pt>
    <dgm:pt modelId="{F1F4F4F0-6F45-4F4D-B554-BB13915D21E6}" type="parTrans" cxnId="{C17F1C32-ED7C-4F70-95F1-FA6D447CF41F}">
      <dgm:prSet/>
      <dgm:spPr/>
      <dgm:t>
        <a:bodyPr/>
        <a:lstStyle/>
        <a:p>
          <a:endParaRPr lang="en-US"/>
        </a:p>
      </dgm:t>
    </dgm:pt>
    <dgm:pt modelId="{75D1AFF8-A112-4089-A952-00071A89139D}" type="sibTrans" cxnId="{C17F1C32-ED7C-4F70-95F1-FA6D447CF41F}">
      <dgm:prSet/>
      <dgm:spPr/>
      <dgm:t>
        <a:bodyPr/>
        <a:lstStyle/>
        <a:p>
          <a:endParaRPr lang="en-US"/>
        </a:p>
      </dgm:t>
    </dgm:pt>
    <dgm:pt modelId="{0BBD7653-EB7B-469A-BEB7-851AA4F54CBC}" type="asst">
      <dgm:prSet phldrT="[Text]"/>
      <dgm:spPr/>
      <dgm:t>
        <a:bodyPr/>
        <a:lstStyle/>
        <a:p>
          <a:r>
            <a:rPr lang="en-US" dirty="0"/>
            <a:t>Public (IaaS)</a:t>
          </a:r>
        </a:p>
      </dgm:t>
    </dgm:pt>
    <dgm:pt modelId="{0D2DDF9F-1528-4F46-9159-93B660475D1A}" type="parTrans" cxnId="{D278FC7D-0CC2-482E-9013-911139F0C4CE}">
      <dgm:prSet/>
      <dgm:spPr/>
      <dgm:t>
        <a:bodyPr/>
        <a:lstStyle/>
        <a:p>
          <a:endParaRPr lang="en-US"/>
        </a:p>
      </dgm:t>
    </dgm:pt>
    <dgm:pt modelId="{645BF43D-0E06-4BFA-92D1-D033F313808B}" type="sibTrans" cxnId="{D278FC7D-0CC2-482E-9013-911139F0C4CE}">
      <dgm:prSet/>
      <dgm:spPr/>
      <dgm:t>
        <a:bodyPr/>
        <a:lstStyle/>
        <a:p>
          <a:endParaRPr lang="en-US"/>
        </a:p>
      </dgm:t>
    </dgm:pt>
    <dgm:pt modelId="{1AA40DA0-5504-4A3C-8D66-AB402D3A735C}" type="asst">
      <dgm:prSet phldrT="[Text]"/>
      <dgm:spPr/>
      <dgm:t>
        <a:bodyPr/>
        <a:lstStyle/>
        <a:p>
          <a:r>
            <a:rPr lang="en-US" dirty="0"/>
            <a:t>Private (Enterprise in the Cloud)</a:t>
          </a:r>
        </a:p>
      </dgm:t>
    </dgm:pt>
    <dgm:pt modelId="{6345B5DB-98CB-47EC-8A36-379FF2E8D17E}" type="parTrans" cxnId="{0E1D2807-C94A-4193-B07A-0BA18D571EFB}">
      <dgm:prSet/>
      <dgm:spPr/>
      <dgm:t>
        <a:bodyPr/>
        <a:lstStyle/>
        <a:p>
          <a:endParaRPr lang="en-US"/>
        </a:p>
      </dgm:t>
    </dgm:pt>
    <dgm:pt modelId="{D76514CA-BFC5-46EF-ADFE-13D2785252F2}" type="sibTrans" cxnId="{0E1D2807-C94A-4193-B07A-0BA18D571EFB}">
      <dgm:prSet/>
      <dgm:spPr/>
      <dgm:t>
        <a:bodyPr/>
        <a:lstStyle/>
        <a:p>
          <a:endParaRPr lang="en-US"/>
        </a:p>
      </dgm:t>
    </dgm:pt>
    <dgm:pt modelId="{1F44FB4F-30EC-4EA9-B148-51AF1B60F215}" type="asst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Sizing</a:t>
          </a:r>
        </a:p>
      </dgm:t>
    </dgm:pt>
    <dgm:pt modelId="{C6559CA0-EC3B-44B0-955C-FD6FC0F49757}" type="parTrans" cxnId="{33E2F72A-7657-41F4-94DB-D7D56A8CE8EC}">
      <dgm:prSet/>
      <dgm:spPr/>
      <dgm:t>
        <a:bodyPr/>
        <a:lstStyle/>
        <a:p>
          <a:endParaRPr lang="en-US"/>
        </a:p>
      </dgm:t>
    </dgm:pt>
    <dgm:pt modelId="{1AAA1B8D-8D9A-4894-BE6B-8264B039AAD0}" type="sibTrans" cxnId="{33E2F72A-7657-41F4-94DB-D7D56A8CE8EC}">
      <dgm:prSet/>
      <dgm:spPr/>
      <dgm:t>
        <a:bodyPr/>
        <a:lstStyle/>
        <a:p>
          <a:endParaRPr lang="en-US"/>
        </a:p>
      </dgm:t>
    </dgm:pt>
    <dgm:pt modelId="{CB622E70-867B-4B02-BC07-B30366AB9ED2}" type="asst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Technical Deployment</a:t>
          </a:r>
        </a:p>
      </dgm:t>
    </dgm:pt>
    <dgm:pt modelId="{D776A534-D129-433D-A919-A13AB91BD241}" type="parTrans" cxnId="{1AA46FC4-FB79-4578-88AE-23C899A7999D}">
      <dgm:prSet/>
      <dgm:spPr/>
      <dgm:t>
        <a:bodyPr/>
        <a:lstStyle/>
        <a:p>
          <a:endParaRPr lang="en-US"/>
        </a:p>
      </dgm:t>
    </dgm:pt>
    <dgm:pt modelId="{0CA4C061-8990-46F4-B2AD-4874A034FED5}" type="sibTrans" cxnId="{1AA46FC4-FB79-4578-88AE-23C899A7999D}">
      <dgm:prSet/>
      <dgm:spPr/>
      <dgm:t>
        <a:bodyPr/>
        <a:lstStyle/>
        <a:p>
          <a:endParaRPr lang="en-US"/>
        </a:p>
      </dgm:t>
    </dgm:pt>
    <dgm:pt modelId="{DD59BC4D-513D-4201-BB24-1ADF9173CC8C}" type="pres">
      <dgm:prSet presAssocID="{D693D407-F1D4-4BE0-B73F-EE05940D2E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E9048A-0F6B-43D7-B028-0CBBFB7BCCF7}" type="pres">
      <dgm:prSet presAssocID="{F472B676-0D65-4813-9A72-EDEAC06D2D67}" presName="hierRoot1" presStyleCnt="0">
        <dgm:presLayoutVars>
          <dgm:hierBranch val="init"/>
        </dgm:presLayoutVars>
      </dgm:prSet>
      <dgm:spPr/>
    </dgm:pt>
    <dgm:pt modelId="{74FAEB7C-902A-4FD3-BB3D-3DE2AA7A65FC}" type="pres">
      <dgm:prSet presAssocID="{F472B676-0D65-4813-9A72-EDEAC06D2D67}" presName="rootComposite1" presStyleCnt="0"/>
      <dgm:spPr/>
    </dgm:pt>
    <dgm:pt modelId="{1C148D6E-D15D-4A5B-BBFB-8812625A5D33}" type="pres">
      <dgm:prSet presAssocID="{F472B676-0D65-4813-9A72-EDEAC06D2D67}" presName="rootText1" presStyleLbl="node0" presStyleIdx="0" presStyleCnt="3">
        <dgm:presLayoutVars>
          <dgm:chPref val="3"/>
        </dgm:presLayoutVars>
      </dgm:prSet>
      <dgm:spPr/>
    </dgm:pt>
    <dgm:pt modelId="{1A9AFBE6-06BB-4D33-AC77-AFA566CAF695}" type="pres">
      <dgm:prSet presAssocID="{F472B676-0D65-4813-9A72-EDEAC06D2D67}" presName="rootConnector1" presStyleLbl="node1" presStyleIdx="0" presStyleCnt="0"/>
      <dgm:spPr/>
    </dgm:pt>
    <dgm:pt modelId="{8668E212-F775-4C4F-A2CC-80CF1A664F61}" type="pres">
      <dgm:prSet presAssocID="{F472B676-0D65-4813-9A72-EDEAC06D2D67}" presName="hierChild2" presStyleCnt="0"/>
      <dgm:spPr/>
    </dgm:pt>
    <dgm:pt modelId="{E198572B-2965-4E2D-99ED-C81617CA6445}" type="pres">
      <dgm:prSet presAssocID="{F472B676-0D65-4813-9A72-EDEAC06D2D67}" presName="hierChild3" presStyleCnt="0"/>
      <dgm:spPr/>
    </dgm:pt>
    <dgm:pt modelId="{DD382245-53D6-4D26-839C-37F9F8EB2E4C}" type="pres">
      <dgm:prSet presAssocID="{55288CD5-BB0D-4A28-A131-065415205208}" presName="Name111" presStyleLbl="parChTrans1D2" presStyleIdx="0" presStyleCnt="2"/>
      <dgm:spPr/>
    </dgm:pt>
    <dgm:pt modelId="{D8342A47-DAD1-4DD4-9021-E09A20B5DCD4}" type="pres">
      <dgm:prSet presAssocID="{13E7F74B-8144-4431-AC01-DAA20BCD3C5A}" presName="hierRoot3" presStyleCnt="0">
        <dgm:presLayoutVars>
          <dgm:hierBranch val="init"/>
        </dgm:presLayoutVars>
      </dgm:prSet>
      <dgm:spPr/>
    </dgm:pt>
    <dgm:pt modelId="{79A839C3-0177-47E5-B121-097E68980E58}" type="pres">
      <dgm:prSet presAssocID="{13E7F74B-8144-4431-AC01-DAA20BCD3C5A}" presName="rootComposite3" presStyleCnt="0"/>
      <dgm:spPr/>
    </dgm:pt>
    <dgm:pt modelId="{4F573617-C3CF-456C-9EF5-00090AEE532F}" type="pres">
      <dgm:prSet presAssocID="{13E7F74B-8144-4431-AC01-DAA20BCD3C5A}" presName="rootText3" presStyleLbl="asst1" presStyleIdx="0" presStyleCnt="6">
        <dgm:presLayoutVars>
          <dgm:chPref val="3"/>
        </dgm:presLayoutVars>
      </dgm:prSet>
      <dgm:spPr/>
    </dgm:pt>
    <dgm:pt modelId="{5D4EA0B5-F235-492A-9A69-E08CAD7DF8BF}" type="pres">
      <dgm:prSet presAssocID="{13E7F74B-8144-4431-AC01-DAA20BCD3C5A}" presName="rootConnector3" presStyleLbl="asst1" presStyleIdx="0" presStyleCnt="6"/>
      <dgm:spPr/>
    </dgm:pt>
    <dgm:pt modelId="{1F58B02D-2C1F-4C03-8416-6679EABA6A18}" type="pres">
      <dgm:prSet presAssocID="{13E7F74B-8144-4431-AC01-DAA20BCD3C5A}" presName="hierChild6" presStyleCnt="0"/>
      <dgm:spPr/>
    </dgm:pt>
    <dgm:pt modelId="{FE3C562B-AB5F-4A6F-B562-47121DBB6990}" type="pres">
      <dgm:prSet presAssocID="{13E7F74B-8144-4431-AC01-DAA20BCD3C5A}" presName="hierChild7" presStyleCnt="0"/>
      <dgm:spPr/>
    </dgm:pt>
    <dgm:pt modelId="{0A3AB2FF-4ADB-47DE-9F2E-CC375CA9003B}" type="pres">
      <dgm:prSet presAssocID="{7D228B76-A0EC-438C-BCFB-463438BB691F}" presName="Name111" presStyleLbl="parChTrans1D3" presStyleIdx="0" presStyleCnt="4"/>
      <dgm:spPr/>
    </dgm:pt>
    <dgm:pt modelId="{16B676FD-56A8-4641-B0F1-381E54329D10}" type="pres">
      <dgm:prSet presAssocID="{B3ED263E-3A84-4445-AC53-A033ED9E6C2C}" presName="hierRoot3" presStyleCnt="0">
        <dgm:presLayoutVars>
          <dgm:hierBranch val="init"/>
        </dgm:presLayoutVars>
      </dgm:prSet>
      <dgm:spPr/>
    </dgm:pt>
    <dgm:pt modelId="{FB1BE868-46E2-4295-9147-61D30CD98007}" type="pres">
      <dgm:prSet presAssocID="{B3ED263E-3A84-4445-AC53-A033ED9E6C2C}" presName="rootComposite3" presStyleCnt="0"/>
      <dgm:spPr/>
    </dgm:pt>
    <dgm:pt modelId="{8CFF90FD-BCF1-4845-ABCB-D13FEA9B33A0}" type="pres">
      <dgm:prSet presAssocID="{B3ED263E-3A84-4445-AC53-A033ED9E6C2C}" presName="rootText3" presStyleLbl="asst1" presStyleIdx="1" presStyleCnt="6">
        <dgm:presLayoutVars>
          <dgm:chPref val="3"/>
        </dgm:presLayoutVars>
      </dgm:prSet>
      <dgm:spPr/>
    </dgm:pt>
    <dgm:pt modelId="{02C1A8D7-E801-4052-B19F-35FE0EC47CB3}" type="pres">
      <dgm:prSet presAssocID="{B3ED263E-3A84-4445-AC53-A033ED9E6C2C}" presName="rootConnector3" presStyleLbl="asst1" presStyleIdx="1" presStyleCnt="6"/>
      <dgm:spPr/>
    </dgm:pt>
    <dgm:pt modelId="{7A82FA60-5FAF-4AF9-9CFE-992FB2050BAC}" type="pres">
      <dgm:prSet presAssocID="{B3ED263E-3A84-4445-AC53-A033ED9E6C2C}" presName="hierChild6" presStyleCnt="0"/>
      <dgm:spPr/>
    </dgm:pt>
    <dgm:pt modelId="{E1433B20-ADE8-479E-8865-DDE680C3D19F}" type="pres">
      <dgm:prSet presAssocID="{B3ED263E-3A84-4445-AC53-A033ED9E6C2C}" presName="hierChild7" presStyleCnt="0"/>
      <dgm:spPr/>
    </dgm:pt>
    <dgm:pt modelId="{54392597-FBC9-46A0-A269-3132CC291B79}" type="pres">
      <dgm:prSet presAssocID="{F1F4F4F0-6F45-4F4D-B554-BB13915D21E6}" presName="Name111" presStyleLbl="parChTrans1D3" presStyleIdx="1" presStyleCnt="4"/>
      <dgm:spPr/>
    </dgm:pt>
    <dgm:pt modelId="{A20737A4-4C86-4DAA-9188-F6849B21D6C2}" type="pres">
      <dgm:prSet presAssocID="{3A39AB2D-7269-4BCB-BD4A-2832BD9CCDE1}" presName="hierRoot3" presStyleCnt="0">
        <dgm:presLayoutVars>
          <dgm:hierBranch val="init"/>
        </dgm:presLayoutVars>
      </dgm:prSet>
      <dgm:spPr/>
    </dgm:pt>
    <dgm:pt modelId="{F1398930-DC04-4E24-B607-B95E09B7F6EF}" type="pres">
      <dgm:prSet presAssocID="{3A39AB2D-7269-4BCB-BD4A-2832BD9CCDE1}" presName="rootComposite3" presStyleCnt="0"/>
      <dgm:spPr/>
    </dgm:pt>
    <dgm:pt modelId="{3FFC69FD-6B37-4A53-9A2A-48B4CAEDB60D}" type="pres">
      <dgm:prSet presAssocID="{3A39AB2D-7269-4BCB-BD4A-2832BD9CCDE1}" presName="rootText3" presStyleLbl="asst1" presStyleIdx="2" presStyleCnt="6">
        <dgm:presLayoutVars>
          <dgm:chPref val="3"/>
        </dgm:presLayoutVars>
      </dgm:prSet>
      <dgm:spPr/>
    </dgm:pt>
    <dgm:pt modelId="{88B4B257-1AC8-44DB-91BD-5E0ED0FFF041}" type="pres">
      <dgm:prSet presAssocID="{3A39AB2D-7269-4BCB-BD4A-2832BD9CCDE1}" presName="rootConnector3" presStyleLbl="asst1" presStyleIdx="2" presStyleCnt="6"/>
      <dgm:spPr/>
    </dgm:pt>
    <dgm:pt modelId="{DC515FE9-4DC4-4715-9758-0597FD921576}" type="pres">
      <dgm:prSet presAssocID="{3A39AB2D-7269-4BCB-BD4A-2832BD9CCDE1}" presName="hierChild6" presStyleCnt="0"/>
      <dgm:spPr/>
    </dgm:pt>
    <dgm:pt modelId="{E845FB33-9780-49CB-8ED2-C7B0C0E26E88}" type="pres">
      <dgm:prSet presAssocID="{3A39AB2D-7269-4BCB-BD4A-2832BD9CCDE1}" presName="hierChild7" presStyleCnt="0"/>
      <dgm:spPr/>
    </dgm:pt>
    <dgm:pt modelId="{159B9CBD-11E2-42C1-BB57-DF992570CECE}" type="pres">
      <dgm:prSet presAssocID="{F8E67C87-E849-4409-8232-728EF1BB59C0}" presName="Name111" presStyleLbl="parChTrans1D2" presStyleIdx="1" presStyleCnt="2"/>
      <dgm:spPr/>
    </dgm:pt>
    <dgm:pt modelId="{E5530A97-B9F9-46F6-8B1D-064657DCEA2B}" type="pres">
      <dgm:prSet presAssocID="{422DBFD1-5DC2-48B3-9C83-DCAEBB5C7007}" presName="hierRoot3" presStyleCnt="0">
        <dgm:presLayoutVars>
          <dgm:hierBranch val="init"/>
        </dgm:presLayoutVars>
      </dgm:prSet>
      <dgm:spPr/>
    </dgm:pt>
    <dgm:pt modelId="{91480544-D940-4981-851A-0E16786526B5}" type="pres">
      <dgm:prSet presAssocID="{422DBFD1-5DC2-48B3-9C83-DCAEBB5C7007}" presName="rootComposite3" presStyleCnt="0"/>
      <dgm:spPr/>
    </dgm:pt>
    <dgm:pt modelId="{B02F1B88-50B4-4488-B718-ED21B31BCFC6}" type="pres">
      <dgm:prSet presAssocID="{422DBFD1-5DC2-48B3-9C83-DCAEBB5C7007}" presName="rootText3" presStyleLbl="asst1" presStyleIdx="3" presStyleCnt="6">
        <dgm:presLayoutVars>
          <dgm:chPref val="3"/>
        </dgm:presLayoutVars>
      </dgm:prSet>
      <dgm:spPr/>
    </dgm:pt>
    <dgm:pt modelId="{B52FC805-C49C-4CD2-9E9E-231E58CF13EE}" type="pres">
      <dgm:prSet presAssocID="{422DBFD1-5DC2-48B3-9C83-DCAEBB5C7007}" presName="rootConnector3" presStyleLbl="asst1" presStyleIdx="3" presStyleCnt="6"/>
      <dgm:spPr/>
    </dgm:pt>
    <dgm:pt modelId="{FBB3AD7E-9639-49E4-82A8-DD23944D4E49}" type="pres">
      <dgm:prSet presAssocID="{422DBFD1-5DC2-48B3-9C83-DCAEBB5C7007}" presName="hierChild6" presStyleCnt="0"/>
      <dgm:spPr/>
    </dgm:pt>
    <dgm:pt modelId="{572D0266-58C7-481B-BCAF-CAF510468120}" type="pres">
      <dgm:prSet presAssocID="{422DBFD1-5DC2-48B3-9C83-DCAEBB5C7007}" presName="hierChild7" presStyleCnt="0"/>
      <dgm:spPr/>
    </dgm:pt>
    <dgm:pt modelId="{19FF83B6-9E7F-44EC-AE87-0C63491D85FD}" type="pres">
      <dgm:prSet presAssocID="{0D2DDF9F-1528-4F46-9159-93B660475D1A}" presName="Name111" presStyleLbl="parChTrans1D3" presStyleIdx="2" presStyleCnt="4"/>
      <dgm:spPr/>
    </dgm:pt>
    <dgm:pt modelId="{58E4BAAE-C00A-493F-922D-31E2CD18FA9F}" type="pres">
      <dgm:prSet presAssocID="{0BBD7653-EB7B-469A-BEB7-851AA4F54CBC}" presName="hierRoot3" presStyleCnt="0">
        <dgm:presLayoutVars>
          <dgm:hierBranch val="init"/>
        </dgm:presLayoutVars>
      </dgm:prSet>
      <dgm:spPr/>
    </dgm:pt>
    <dgm:pt modelId="{07F7A5D2-02D5-4BB0-92F3-8F4BD548982A}" type="pres">
      <dgm:prSet presAssocID="{0BBD7653-EB7B-469A-BEB7-851AA4F54CBC}" presName="rootComposite3" presStyleCnt="0"/>
      <dgm:spPr/>
    </dgm:pt>
    <dgm:pt modelId="{681D90EF-7DF9-4652-8E88-6776EEB0EEB1}" type="pres">
      <dgm:prSet presAssocID="{0BBD7653-EB7B-469A-BEB7-851AA4F54CBC}" presName="rootText3" presStyleLbl="asst1" presStyleIdx="4" presStyleCnt="6">
        <dgm:presLayoutVars>
          <dgm:chPref val="3"/>
        </dgm:presLayoutVars>
      </dgm:prSet>
      <dgm:spPr/>
    </dgm:pt>
    <dgm:pt modelId="{934360EF-54D2-4EA6-B10F-74BB5452069A}" type="pres">
      <dgm:prSet presAssocID="{0BBD7653-EB7B-469A-BEB7-851AA4F54CBC}" presName="rootConnector3" presStyleLbl="asst1" presStyleIdx="4" presStyleCnt="6"/>
      <dgm:spPr/>
    </dgm:pt>
    <dgm:pt modelId="{126CF4F4-D3A3-42AC-9E15-0C6960932582}" type="pres">
      <dgm:prSet presAssocID="{0BBD7653-EB7B-469A-BEB7-851AA4F54CBC}" presName="hierChild6" presStyleCnt="0"/>
      <dgm:spPr/>
    </dgm:pt>
    <dgm:pt modelId="{A34D5E0A-8574-4FE7-9DD4-8A7E16B2EA46}" type="pres">
      <dgm:prSet presAssocID="{0BBD7653-EB7B-469A-BEB7-851AA4F54CBC}" presName="hierChild7" presStyleCnt="0"/>
      <dgm:spPr/>
    </dgm:pt>
    <dgm:pt modelId="{C600F64D-02C3-43D6-9C9D-4C3B10F3588B}" type="pres">
      <dgm:prSet presAssocID="{6345B5DB-98CB-47EC-8A36-379FF2E8D17E}" presName="Name111" presStyleLbl="parChTrans1D3" presStyleIdx="3" presStyleCnt="4"/>
      <dgm:spPr/>
    </dgm:pt>
    <dgm:pt modelId="{D17E9653-3A2A-46D1-A2BE-3A2DD00F2AE0}" type="pres">
      <dgm:prSet presAssocID="{1AA40DA0-5504-4A3C-8D66-AB402D3A735C}" presName="hierRoot3" presStyleCnt="0">
        <dgm:presLayoutVars>
          <dgm:hierBranch val="init"/>
        </dgm:presLayoutVars>
      </dgm:prSet>
      <dgm:spPr/>
    </dgm:pt>
    <dgm:pt modelId="{D0BB9957-1BD8-49DA-8D55-D3131A387475}" type="pres">
      <dgm:prSet presAssocID="{1AA40DA0-5504-4A3C-8D66-AB402D3A735C}" presName="rootComposite3" presStyleCnt="0"/>
      <dgm:spPr/>
    </dgm:pt>
    <dgm:pt modelId="{55F7CB05-88E2-44A4-A934-165D89DB9168}" type="pres">
      <dgm:prSet presAssocID="{1AA40DA0-5504-4A3C-8D66-AB402D3A735C}" presName="rootText3" presStyleLbl="asst1" presStyleIdx="5" presStyleCnt="6">
        <dgm:presLayoutVars>
          <dgm:chPref val="3"/>
        </dgm:presLayoutVars>
      </dgm:prSet>
      <dgm:spPr/>
    </dgm:pt>
    <dgm:pt modelId="{A159FCF8-5B49-4B28-9128-7ECDA4773EA8}" type="pres">
      <dgm:prSet presAssocID="{1AA40DA0-5504-4A3C-8D66-AB402D3A735C}" presName="rootConnector3" presStyleLbl="asst1" presStyleIdx="5" presStyleCnt="6"/>
      <dgm:spPr/>
    </dgm:pt>
    <dgm:pt modelId="{2EEE4B35-3BB6-4F00-9E6E-02047391D92B}" type="pres">
      <dgm:prSet presAssocID="{1AA40DA0-5504-4A3C-8D66-AB402D3A735C}" presName="hierChild6" presStyleCnt="0"/>
      <dgm:spPr/>
    </dgm:pt>
    <dgm:pt modelId="{1FA3DF68-34E3-41E4-AFC5-4935429578C5}" type="pres">
      <dgm:prSet presAssocID="{1AA40DA0-5504-4A3C-8D66-AB402D3A735C}" presName="hierChild7" presStyleCnt="0"/>
      <dgm:spPr/>
    </dgm:pt>
    <dgm:pt modelId="{CDCA2D37-AF82-407E-889A-CBDD1D7AD612}" type="pres">
      <dgm:prSet presAssocID="{1F44FB4F-30EC-4EA9-B148-51AF1B60F215}" presName="hierRoot1" presStyleCnt="0">
        <dgm:presLayoutVars>
          <dgm:hierBranch val="init"/>
        </dgm:presLayoutVars>
      </dgm:prSet>
      <dgm:spPr/>
    </dgm:pt>
    <dgm:pt modelId="{1B73A43D-65EC-4417-8ABB-BD9FBAAB551A}" type="pres">
      <dgm:prSet presAssocID="{1F44FB4F-30EC-4EA9-B148-51AF1B60F215}" presName="rootComposite1" presStyleCnt="0"/>
      <dgm:spPr/>
    </dgm:pt>
    <dgm:pt modelId="{BF9E4B0F-EB95-4A87-8A0A-913CD93D506B}" type="pres">
      <dgm:prSet presAssocID="{1F44FB4F-30EC-4EA9-B148-51AF1B60F215}" presName="rootText1" presStyleLbl="node0" presStyleIdx="1" presStyleCnt="3">
        <dgm:presLayoutVars>
          <dgm:chPref val="3"/>
        </dgm:presLayoutVars>
      </dgm:prSet>
      <dgm:spPr/>
    </dgm:pt>
    <dgm:pt modelId="{5C485E6D-6B93-4098-AC98-476B12120286}" type="pres">
      <dgm:prSet presAssocID="{1F44FB4F-30EC-4EA9-B148-51AF1B60F215}" presName="rootConnector1" presStyleLbl="asst0" presStyleIdx="0" presStyleCnt="0"/>
      <dgm:spPr/>
    </dgm:pt>
    <dgm:pt modelId="{D5C59DCA-9DA4-4E9B-8D15-9DF601D63974}" type="pres">
      <dgm:prSet presAssocID="{1F44FB4F-30EC-4EA9-B148-51AF1B60F215}" presName="hierChild2" presStyleCnt="0"/>
      <dgm:spPr/>
    </dgm:pt>
    <dgm:pt modelId="{A5B24D2B-99F1-4A26-8DFE-6E4A3413B881}" type="pres">
      <dgm:prSet presAssocID="{1F44FB4F-30EC-4EA9-B148-51AF1B60F215}" presName="hierChild3" presStyleCnt="0"/>
      <dgm:spPr/>
    </dgm:pt>
    <dgm:pt modelId="{8A4CAD20-6A5B-43F5-B4AE-1F1FE162CF87}" type="pres">
      <dgm:prSet presAssocID="{CB622E70-867B-4B02-BC07-B30366AB9ED2}" presName="hierRoot1" presStyleCnt="0">
        <dgm:presLayoutVars>
          <dgm:hierBranch val="init"/>
        </dgm:presLayoutVars>
      </dgm:prSet>
      <dgm:spPr/>
    </dgm:pt>
    <dgm:pt modelId="{0F6CBA4A-DA90-4F49-A51D-201732600111}" type="pres">
      <dgm:prSet presAssocID="{CB622E70-867B-4B02-BC07-B30366AB9ED2}" presName="rootComposite1" presStyleCnt="0"/>
      <dgm:spPr/>
    </dgm:pt>
    <dgm:pt modelId="{E92661D2-A7AA-43B2-A83E-3BFA099C80E3}" type="pres">
      <dgm:prSet presAssocID="{CB622E70-867B-4B02-BC07-B30366AB9ED2}" presName="rootText1" presStyleLbl="node0" presStyleIdx="2" presStyleCnt="3">
        <dgm:presLayoutVars>
          <dgm:chPref val="3"/>
        </dgm:presLayoutVars>
      </dgm:prSet>
      <dgm:spPr/>
    </dgm:pt>
    <dgm:pt modelId="{B85DE753-36BE-418D-B460-719C65A8D2A6}" type="pres">
      <dgm:prSet presAssocID="{CB622E70-867B-4B02-BC07-B30366AB9ED2}" presName="rootConnector1" presStyleLbl="asst0" presStyleIdx="0" presStyleCnt="0"/>
      <dgm:spPr/>
    </dgm:pt>
    <dgm:pt modelId="{AD005B72-1C4D-43F1-A564-9F39E161276C}" type="pres">
      <dgm:prSet presAssocID="{CB622E70-867B-4B02-BC07-B30366AB9ED2}" presName="hierChild2" presStyleCnt="0"/>
      <dgm:spPr/>
    </dgm:pt>
    <dgm:pt modelId="{8BE1C827-4DCB-4C55-A2E1-63E1EF2EDA0E}" type="pres">
      <dgm:prSet presAssocID="{CB622E70-867B-4B02-BC07-B30366AB9ED2}" presName="hierChild3" presStyleCnt="0"/>
      <dgm:spPr/>
    </dgm:pt>
  </dgm:ptLst>
  <dgm:cxnLst>
    <dgm:cxn modelId="{9A823E05-26AE-481C-B2EF-F705FD3ED110}" type="presOf" srcId="{1AA40DA0-5504-4A3C-8D66-AB402D3A735C}" destId="{55F7CB05-88E2-44A4-A934-165D89DB9168}" srcOrd="0" destOrd="0" presId="urn:microsoft.com/office/officeart/2005/8/layout/orgChart1"/>
    <dgm:cxn modelId="{0E1D2807-C94A-4193-B07A-0BA18D571EFB}" srcId="{422DBFD1-5DC2-48B3-9C83-DCAEBB5C7007}" destId="{1AA40DA0-5504-4A3C-8D66-AB402D3A735C}" srcOrd="1" destOrd="0" parTransId="{6345B5DB-98CB-47EC-8A36-379FF2E8D17E}" sibTransId="{D76514CA-BFC5-46EF-ADFE-13D2785252F2}"/>
    <dgm:cxn modelId="{E07B450A-03DD-4836-B804-20D8B4BAD208}" type="presOf" srcId="{6345B5DB-98CB-47EC-8A36-379FF2E8D17E}" destId="{C600F64D-02C3-43D6-9C9D-4C3B10F3588B}" srcOrd="0" destOrd="0" presId="urn:microsoft.com/office/officeart/2005/8/layout/orgChart1"/>
    <dgm:cxn modelId="{2A5E8F0D-5133-4930-AD0B-558C2EE378DD}" type="presOf" srcId="{0BBD7653-EB7B-469A-BEB7-851AA4F54CBC}" destId="{934360EF-54D2-4EA6-B10F-74BB5452069A}" srcOrd="1" destOrd="0" presId="urn:microsoft.com/office/officeart/2005/8/layout/orgChart1"/>
    <dgm:cxn modelId="{FE308F16-CE5D-4750-8568-A56BEF7ED60A}" type="presOf" srcId="{CB622E70-867B-4B02-BC07-B30366AB9ED2}" destId="{E92661D2-A7AA-43B2-A83E-3BFA099C80E3}" srcOrd="0" destOrd="0" presId="urn:microsoft.com/office/officeart/2005/8/layout/orgChart1"/>
    <dgm:cxn modelId="{C9F01B19-6D9A-46F9-A594-25ACAA981A97}" type="presOf" srcId="{3A39AB2D-7269-4BCB-BD4A-2832BD9CCDE1}" destId="{88B4B257-1AC8-44DB-91BD-5E0ED0FFF041}" srcOrd="1" destOrd="0" presId="urn:microsoft.com/office/officeart/2005/8/layout/orgChart1"/>
    <dgm:cxn modelId="{3E3D3C1C-5442-455F-99D8-295DE173A7C9}" type="presOf" srcId="{B3ED263E-3A84-4445-AC53-A033ED9E6C2C}" destId="{8CFF90FD-BCF1-4845-ABCB-D13FEA9B33A0}" srcOrd="0" destOrd="0" presId="urn:microsoft.com/office/officeart/2005/8/layout/orgChart1"/>
    <dgm:cxn modelId="{B1CB9129-0879-490D-8776-C09B372A7D52}" srcId="{F472B676-0D65-4813-9A72-EDEAC06D2D67}" destId="{422DBFD1-5DC2-48B3-9C83-DCAEBB5C7007}" srcOrd="1" destOrd="0" parTransId="{F8E67C87-E849-4409-8232-728EF1BB59C0}" sibTransId="{5F816492-4545-4FB7-98EB-B96A9D382DC4}"/>
    <dgm:cxn modelId="{33E2F72A-7657-41F4-94DB-D7D56A8CE8EC}" srcId="{D693D407-F1D4-4BE0-B73F-EE05940D2E8B}" destId="{1F44FB4F-30EC-4EA9-B148-51AF1B60F215}" srcOrd="1" destOrd="0" parTransId="{C6559CA0-EC3B-44B0-955C-FD6FC0F49757}" sibTransId="{1AAA1B8D-8D9A-4894-BE6B-8264B039AAD0}"/>
    <dgm:cxn modelId="{C17F1C32-ED7C-4F70-95F1-FA6D447CF41F}" srcId="{13E7F74B-8144-4431-AC01-DAA20BCD3C5A}" destId="{3A39AB2D-7269-4BCB-BD4A-2832BD9CCDE1}" srcOrd="1" destOrd="0" parTransId="{F1F4F4F0-6F45-4F4D-B554-BB13915D21E6}" sibTransId="{75D1AFF8-A112-4089-A952-00071A89139D}"/>
    <dgm:cxn modelId="{3F6FFD40-B3E8-4293-8DEF-6A3D2EE704CB}" type="presOf" srcId="{55288CD5-BB0D-4A28-A131-065415205208}" destId="{DD382245-53D6-4D26-839C-37F9F8EB2E4C}" srcOrd="0" destOrd="0" presId="urn:microsoft.com/office/officeart/2005/8/layout/orgChart1"/>
    <dgm:cxn modelId="{E79CF65B-4303-4985-95A4-9B3EEDE659B7}" srcId="{D693D407-F1D4-4BE0-B73F-EE05940D2E8B}" destId="{F472B676-0D65-4813-9A72-EDEAC06D2D67}" srcOrd="0" destOrd="0" parTransId="{0C38F6A1-E85E-4DCB-AD9F-AE618BB3FAEB}" sibTransId="{1E64EA66-5E1B-4325-8BD0-D8269A7AD246}"/>
    <dgm:cxn modelId="{A9DD1C63-69A9-4BCB-9C0D-69D9183D592F}" type="presOf" srcId="{F472B676-0D65-4813-9A72-EDEAC06D2D67}" destId="{1C148D6E-D15D-4A5B-BBFB-8812625A5D33}" srcOrd="0" destOrd="0" presId="urn:microsoft.com/office/officeart/2005/8/layout/orgChart1"/>
    <dgm:cxn modelId="{95DB274E-68DD-45E9-A547-A5EEAE892797}" type="presOf" srcId="{422DBFD1-5DC2-48B3-9C83-DCAEBB5C7007}" destId="{B52FC805-C49C-4CD2-9E9E-231E58CF13EE}" srcOrd="1" destOrd="0" presId="urn:microsoft.com/office/officeart/2005/8/layout/orgChart1"/>
    <dgm:cxn modelId="{46036F72-6654-4F8C-84E3-BF841E872CEA}" srcId="{F472B676-0D65-4813-9A72-EDEAC06D2D67}" destId="{13E7F74B-8144-4431-AC01-DAA20BCD3C5A}" srcOrd="0" destOrd="0" parTransId="{55288CD5-BB0D-4A28-A131-065415205208}" sibTransId="{2CB64B96-AC5B-4D2A-8298-DAC96102BCDC}"/>
    <dgm:cxn modelId="{9FECF773-32A3-4AE5-AAAD-198D30900AA2}" type="presOf" srcId="{13E7F74B-8144-4431-AC01-DAA20BCD3C5A}" destId="{4F573617-C3CF-456C-9EF5-00090AEE532F}" srcOrd="0" destOrd="0" presId="urn:microsoft.com/office/officeart/2005/8/layout/orgChart1"/>
    <dgm:cxn modelId="{51377258-5549-4EE6-AF68-06C0BC39D20F}" type="presOf" srcId="{7D228B76-A0EC-438C-BCFB-463438BB691F}" destId="{0A3AB2FF-4ADB-47DE-9F2E-CC375CA9003B}" srcOrd="0" destOrd="0" presId="urn:microsoft.com/office/officeart/2005/8/layout/orgChart1"/>
    <dgm:cxn modelId="{D278FC7D-0CC2-482E-9013-911139F0C4CE}" srcId="{422DBFD1-5DC2-48B3-9C83-DCAEBB5C7007}" destId="{0BBD7653-EB7B-469A-BEB7-851AA4F54CBC}" srcOrd="0" destOrd="0" parTransId="{0D2DDF9F-1528-4F46-9159-93B660475D1A}" sibTransId="{645BF43D-0E06-4BFA-92D1-D033F313808B}"/>
    <dgm:cxn modelId="{1ECFA69A-049E-4188-ACC6-84E3A4D31BDD}" type="presOf" srcId="{3A39AB2D-7269-4BCB-BD4A-2832BD9CCDE1}" destId="{3FFC69FD-6B37-4A53-9A2A-48B4CAEDB60D}" srcOrd="0" destOrd="0" presId="urn:microsoft.com/office/officeart/2005/8/layout/orgChart1"/>
    <dgm:cxn modelId="{85CF649B-E193-4B80-B8BA-EE2AEFCA077E}" type="presOf" srcId="{F472B676-0D65-4813-9A72-EDEAC06D2D67}" destId="{1A9AFBE6-06BB-4D33-AC77-AFA566CAF695}" srcOrd="1" destOrd="0" presId="urn:microsoft.com/office/officeart/2005/8/layout/orgChart1"/>
    <dgm:cxn modelId="{72055E9D-7F01-42B5-98D0-5566543AF55A}" type="presOf" srcId="{13E7F74B-8144-4431-AC01-DAA20BCD3C5A}" destId="{5D4EA0B5-F235-492A-9A69-E08CAD7DF8BF}" srcOrd="1" destOrd="0" presId="urn:microsoft.com/office/officeart/2005/8/layout/orgChart1"/>
    <dgm:cxn modelId="{F44F0EAF-E078-449D-8F38-BDC7872D94BF}" type="presOf" srcId="{0D2DDF9F-1528-4F46-9159-93B660475D1A}" destId="{19FF83B6-9E7F-44EC-AE87-0C63491D85FD}" srcOrd="0" destOrd="0" presId="urn:microsoft.com/office/officeart/2005/8/layout/orgChart1"/>
    <dgm:cxn modelId="{21AF6BAF-EF8C-429D-8B15-33CD9A04852D}" type="presOf" srcId="{CB622E70-867B-4B02-BC07-B30366AB9ED2}" destId="{B85DE753-36BE-418D-B460-719C65A8D2A6}" srcOrd="1" destOrd="0" presId="urn:microsoft.com/office/officeart/2005/8/layout/orgChart1"/>
    <dgm:cxn modelId="{63A97EB4-2FAA-44D5-B6EF-49B55526D4A4}" type="presOf" srcId="{D693D407-F1D4-4BE0-B73F-EE05940D2E8B}" destId="{DD59BC4D-513D-4201-BB24-1ADF9173CC8C}" srcOrd="0" destOrd="0" presId="urn:microsoft.com/office/officeart/2005/8/layout/orgChart1"/>
    <dgm:cxn modelId="{71C52CB5-B7CF-433C-A2AB-EE0E5148B6F9}" type="presOf" srcId="{F1F4F4F0-6F45-4F4D-B554-BB13915D21E6}" destId="{54392597-FBC9-46A0-A269-3132CC291B79}" srcOrd="0" destOrd="0" presId="urn:microsoft.com/office/officeart/2005/8/layout/orgChart1"/>
    <dgm:cxn modelId="{CF2451BD-506F-4447-B2F7-6FADC879F86C}" type="presOf" srcId="{F8E67C87-E849-4409-8232-728EF1BB59C0}" destId="{159B9CBD-11E2-42C1-BB57-DF992570CECE}" srcOrd="0" destOrd="0" presId="urn:microsoft.com/office/officeart/2005/8/layout/orgChart1"/>
    <dgm:cxn modelId="{3238BCBF-DE47-44BA-8761-56214ED428A8}" type="presOf" srcId="{1F44FB4F-30EC-4EA9-B148-51AF1B60F215}" destId="{BF9E4B0F-EB95-4A87-8A0A-913CD93D506B}" srcOrd="0" destOrd="0" presId="urn:microsoft.com/office/officeart/2005/8/layout/orgChart1"/>
    <dgm:cxn modelId="{1AA46FC4-FB79-4578-88AE-23C899A7999D}" srcId="{D693D407-F1D4-4BE0-B73F-EE05940D2E8B}" destId="{CB622E70-867B-4B02-BC07-B30366AB9ED2}" srcOrd="2" destOrd="0" parTransId="{D776A534-D129-433D-A919-A13AB91BD241}" sibTransId="{0CA4C061-8990-46F4-B2AD-4874A034FED5}"/>
    <dgm:cxn modelId="{AC9A1FE0-AAD6-4073-A85F-310111E6C5D5}" type="presOf" srcId="{B3ED263E-3A84-4445-AC53-A033ED9E6C2C}" destId="{02C1A8D7-E801-4052-B19F-35FE0EC47CB3}" srcOrd="1" destOrd="0" presId="urn:microsoft.com/office/officeart/2005/8/layout/orgChart1"/>
    <dgm:cxn modelId="{532671E1-E464-4462-A71A-55427C45F50C}" type="presOf" srcId="{1AA40DA0-5504-4A3C-8D66-AB402D3A735C}" destId="{A159FCF8-5B49-4B28-9128-7ECDA4773EA8}" srcOrd="1" destOrd="0" presId="urn:microsoft.com/office/officeart/2005/8/layout/orgChart1"/>
    <dgm:cxn modelId="{88A594ED-95E8-4A39-BCBD-508F8970225A}" type="presOf" srcId="{422DBFD1-5DC2-48B3-9C83-DCAEBB5C7007}" destId="{B02F1B88-50B4-4488-B718-ED21B31BCFC6}" srcOrd="0" destOrd="0" presId="urn:microsoft.com/office/officeart/2005/8/layout/orgChart1"/>
    <dgm:cxn modelId="{D24700EF-785B-4D69-B708-D0C6251C2667}" type="presOf" srcId="{0BBD7653-EB7B-469A-BEB7-851AA4F54CBC}" destId="{681D90EF-7DF9-4652-8E88-6776EEB0EEB1}" srcOrd="0" destOrd="0" presId="urn:microsoft.com/office/officeart/2005/8/layout/orgChart1"/>
    <dgm:cxn modelId="{031D9DF5-1B31-42D2-8098-3F41535B946F}" type="presOf" srcId="{1F44FB4F-30EC-4EA9-B148-51AF1B60F215}" destId="{5C485E6D-6B93-4098-AC98-476B12120286}" srcOrd="1" destOrd="0" presId="urn:microsoft.com/office/officeart/2005/8/layout/orgChart1"/>
    <dgm:cxn modelId="{502C58F8-7E4A-40AA-B4C9-5E1346E1DC6C}" srcId="{13E7F74B-8144-4431-AC01-DAA20BCD3C5A}" destId="{B3ED263E-3A84-4445-AC53-A033ED9E6C2C}" srcOrd="0" destOrd="0" parTransId="{7D228B76-A0EC-438C-BCFB-463438BB691F}" sibTransId="{F0437FA8-900D-484A-908C-2571BADE3831}"/>
    <dgm:cxn modelId="{15EA1D46-8AC1-4C51-A4A0-9144EC7E8BB2}" type="presParOf" srcId="{DD59BC4D-513D-4201-BB24-1ADF9173CC8C}" destId="{8BE9048A-0F6B-43D7-B028-0CBBFB7BCCF7}" srcOrd="0" destOrd="0" presId="urn:microsoft.com/office/officeart/2005/8/layout/orgChart1"/>
    <dgm:cxn modelId="{F9D8447E-D1DB-47E7-B85F-285F110B0DA6}" type="presParOf" srcId="{8BE9048A-0F6B-43D7-B028-0CBBFB7BCCF7}" destId="{74FAEB7C-902A-4FD3-BB3D-3DE2AA7A65FC}" srcOrd="0" destOrd="0" presId="urn:microsoft.com/office/officeart/2005/8/layout/orgChart1"/>
    <dgm:cxn modelId="{0420BAB5-2E53-4546-92EB-AA0DC6FAB55E}" type="presParOf" srcId="{74FAEB7C-902A-4FD3-BB3D-3DE2AA7A65FC}" destId="{1C148D6E-D15D-4A5B-BBFB-8812625A5D33}" srcOrd="0" destOrd="0" presId="urn:microsoft.com/office/officeart/2005/8/layout/orgChart1"/>
    <dgm:cxn modelId="{7CEC0363-B024-4CD4-99CF-29BBA7AC1168}" type="presParOf" srcId="{74FAEB7C-902A-4FD3-BB3D-3DE2AA7A65FC}" destId="{1A9AFBE6-06BB-4D33-AC77-AFA566CAF695}" srcOrd="1" destOrd="0" presId="urn:microsoft.com/office/officeart/2005/8/layout/orgChart1"/>
    <dgm:cxn modelId="{480FFCA9-84E6-4F14-B60C-58AE2D150FDC}" type="presParOf" srcId="{8BE9048A-0F6B-43D7-B028-0CBBFB7BCCF7}" destId="{8668E212-F775-4C4F-A2CC-80CF1A664F61}" srcOrd="1" destOrd="0" presId="urn:microsoft.com/office/officeart/2005/8/layout/orgChart1"/>
    <dgm:cxn modelId="{09B078A6-9069-44B4-B16D-8A225C14304B}" type="presParOf" srcId="{8BE9048A-0F6B-43D7-B028-0CBBFB7BCCF7}" destId="{E198572B-2965-4E2D-99ED-C81617CA6445}" srcOrd="2" destOrd="0" presId="urn:microsoft.com/office/officeart/2005/8/layout/orgChart1"/>
    <dgm:cxn modelId="{A70314C2-70D0-47DA-8518-D3D8F6853843}" type="presParOf" srcId="{E198572B-2965-4E2D-99ED-C81617CA6445}" destId="{DD382245-53D6-4D26-839C-37F9F8EB2E4C}" srcOrd="0" destOrd="0" presId="urn:microsoft.com/office/officeart/2005/8/layout/orgChart1"/>
    <dgm:cxn modelId="{3847B774-53FC-4DA0-81E4-943140CF6194}" type="presParOf" srcId="{E198572B-2965-4E2D-99ED-C81617CA6445}" destId="{D8342A47-DAD1-4DD4-9021-E09A20B5DCD4}" srcOrd="1" destOrd="0" presId="urn:microsoft.com/office/officeart/2005/8/layout/orgChart1"/>
    <dgm:cxn modelId="{4D426C1E-5F4B-4151-B9A0-513F20E507E7}" type="presParOf" srcId="{D8342A47-DAD1-4DD4-9021-E09A20B5DCD4}" destId="{79A839C3-0177-47E5-B121-097E68980E58}" srcOrd="0" destOrd="0" presId="urn:microsoft.com/office/officeart/2005/8/layout/orgChart1"/>
    <dgm:cxn modelId="{62477D44-8337-41C4-8CC0-B9620CB39B3C}" type="presParOf" srcId="{79A839C3-0177-47E5-B121-097E68980E58}" destId="{4F573617-C3CF-456C-9EF5-00090AEE532F}" srcOrd="0" destOrd="0" presId="urn:microsoft.com/office/officeart/2005/8/layout/orgChart1"/>
    <dgm:cxn modelId="{69C5BD05-BA55-4DEE-B85F-3DE134DE899F}" type="presParOf" srcId="{79A839C3-0177-47E5-B121-097E68980E58}" destId="{5D4EA0B5-F235-492A-9A69-E08CAD7DF8BF}" srcOrd="1" destOrd="0" presId="urn:microsoft.com/office/officeart/2005/8/layout/orgChart1"/>
    <dgm:cxn modelId="{AE031B9A-97B5-4A43-969C-16DA69095DF7}" type="presParOf" srcId="{D8342A47-DAD1-4DD4-9021-E09A20B5DCD4}" destId="{1F58B02D-2C1F-4C03-8416-6679EABA6A18}" srcOrd="1" destOrd="0" presId="urn:microsoft.com/office/officeart/2005/8/layout/orgChart1"/>
    <dgm:cxn modelId="{B9AF30AA-8B87-4711-A780-8C774B0D12A0}" type="presParOf" srcId="{D8342A47-DAD1-4DD4-9021-E09A20B5DCD4}" destId="{FE3C562B-AB5F-4A6F-B562-47121DBB6990}" srcOrd="2" destOrd="0" presId="urn:microsoft.com/office/officeart/2005/8/layout/orgChart1"/>
    <dgm:cxn modelId="{D71F0E3A-A823-481A-8C05-9A21E4B0233B}" type="presParOf" srcId="{FE3C562B-AB5F-4A6F-B562-47121DBB6990}" destId="{0A3AB2FF-4ADB-47DE-9F2E-CC375CA9003B}" srcOrd="0" destOrd="0" presId="urn:microsoft.com/office/officeart/2005/8/layout/orgChart1"/>
    <dgm:cxn modelId="{BE70AE46-A85A-44F9-88CA-6BC5224E465E}" type="presParOf" srcId="{FE3C562B-AB5F-4A6F-B562-47121DBB6990}" destId="{16B676FD-56A8-4641-B0F1-381E54329D10}" srcOrd="1" destOrd="0" presId="urn:microsoft.com/office/officeart/2005/8/layout/orgChart1"/>
    <dgm:cxn modelId="{2459013B-29BA-4A63-89AC-00B9058F157F}" type="presParOf" srcId="{16B676FD-56A8-4641-B0F1-381E54329D10}" destId="{FB1BE868-46E2-4295-9147-61D30CD98007}" srcOrd="0" destOrd="0" presId="urn:microsoft.com/office/officeart/2005/8/layout/orgChart1"/>
    <dgm:cxn modelId="{EB9AC6A3-A3DB-4FA4-9B98-D299EA4BFEE1}" type="presParOf" srcId="{FB1BE868-46E2-4295-9147-61D30CD98007}" destId="{8CFF90FD-BCF1-4845-ABCB-D13FEA9B33A0}" srcOrd="0" destOrd="0" presId="urn:microsoft.com/office/officeart/2005/8/layout/orgChart1"/>
    <dgm:cxn modelId="{511FAE95-B273-4D14-859D-D31F4681ECDF}" type="presParOf" srcId="{FB1BE868-46E2-4295-9147-61D30CD98007}" destId="{02C1A8D7-E801-4052-B19F-35FE0EC47CB3}" srcOrd="1" destOrd="0" presId="urn:microsoft.com/office/officeart/2005/8/layout/orgChart1"/>
    <dgm:cxn modelId="{EA98CC00-2B7B-4BAC-A0D9-266AD452E293}" type="presParOf" srcId="{16B676FD-56A8-4641-B0F1-381E54329D10}" destId="{7A82FA60-5FAF-4AF9-9CFE-992FB2050BAC}" srcOrd="1" destOrd="0" presId="urn:microsoft.com/office/officeart/2005/8/layout/orgChart1"/>
    <dgm:cxn modelId="{2A28BCAB-2462-4B8D-8672-6BB3D1DC0C95}" type="presParOf" srcId="{16B676FD-56A8-4641-B0F1-381E54329D10}" destId="{E1433B20-ADE8-479E-8865-DDE680C3D19F}" srcOrd="2" destOrd="0" presId="urn:microsoft.com/office/officeart/2005/8/layout/orgChart1"/>
    <dgm:cxn modelId="{FC82CCB3-6B68-444E-94D7-48DDD9A20C07}" type="presParOf" srcId="{FE3C562B-AB5F-4A6F-B562-47121DBB6990}" destId="{54392597-FBC9-46A0-A269-3132CC291B79}" srcOrd="2" destOrd="0" presId="urn:microsoft.com/office/officeart/2005/8/layout/orgChart1"/>
    <dgm:cxn modelId="{8783D4C0-D082-4B18-98A3-0B918A334E6A}" type="presParOf" srcId="{FE3C562B-AB5F-4A6F-B562-47121DBB6990}" destId="{A20737A4-4C86-4DAA-9188-F6849B21D6C2}" srcOrd="3" destOrd="0" presId="urn:microsoft.com/office/officeart/2005/8/layout/orgChart1"/>
    <dgm:cxn modelId="{438C19DB-D199-43E0-96C5-7E806168AA1E}" type="presParOf" srcId="{A20737A4-4C86-4DAA-9188-F6849B21D6C2}" destId="{F1398930-DC04-4E24-B607-B95E09B7F6EF}" srcOrd="0" destOrd="0" presId="urn:microsoft.com/office/officeart/2005/8/layout/orgChart1"/>
    <dgm:cxn modelId="{E5ED8A4D-D021-4858-B4DB-EB9B5DB731BF}" type="presParOf" srcId="{F1398930-DC04-4E24-B607-B95E09B7F6EF}" destId="{3FFC69FD-6B37-4A53-9A2A-48B4CAEDB60D}" srcOrd="0" destOrd="0" presId="urn:microsoft.com/office/officeart/2005/8/layout/orgChart1"/>
    <dgm:cxn modelId="{1E9ED83D-2474-48E7-BFC5-FE7E936F3DEF}" type="presParOf" srcId="{F1398930-DC04-4E24-B607-B95E09B7F6EF}" destId="{88B4B257-1AC8-44DB-91BD-5E0ED0FFF041}" srcOrd="1" destOrd="0" presId="urn:microsoft.com/office/officeart/2005/8/layout/orgChart1"/>
    <dgm:cxn modelId="{54ED283C-908A-42DC-B693-3F86CCAB485D}" type="presParOf" srcId="{A20737A4-4C86-4DAA-9188-F6849B21D6C2}" destId="{DC515FE9-4DC4-4715-9758-0597FD921576}" srcOrd="1" destOrd="0" presId="urn:microsoft.com/office/officeart/2005/8/layout/orgChart1"/>
    <dgm:cxn modelId="{68CA8892-19BB-4186-8F12-5828A47DCF91}" type="presParOf" srcId="{A20737A4-4C86-4DAA-9188-F6849B21D6C2}" destId="{E845FB33-9780-49CB-8ED2-C7B0C0E26E88}" srcOrd="2" destOrd="0" presId="urn:microsoft.com/office/officeart/2005/8/layout/orgChart1"/>
    <dgm:cxn modelId="{0DB777B8-2FC5-4AE4-9608-4151A81F4A76}" type="presParOf" srcId="{E198572B-2965-4E2D-99ED-C81617CA6445}" destId="{159B9CBD-11E2-42C1-BB57-DF992570CECE}" srcOrd="2" destOrd="0" presId="urn:microsoft.com/office/officeart/2005/8/layout/orgChart1"/>
    <dgm:cxn modelId="{2B32C313-3B2E-47F7-B2F4-4AECF1863EBB}" type="presParOf" srcId="{E198572B-2965-4E2D-99ED-C81617CA6445}" destId="{E5530A97-B9F9-46F6-8B1D-064657DCEA2B}" srcOrd="3" destOrd="0" presId="urn:microsoft.com/office/officeart/2005/8/layout/orgChart1"/>
    <dgm:cxn modelId="{8D03FAEC-3399-489E-B4F7-BF9495E997A5}" type="presParOf" srcId="{E5530A97-B9F9-46F6-8B1D-064657DCEA2B}" destId="{91480544-D940-4981-851A-0E16786526B5}" srcOrd="0" destOrd="0" presId="urn:microsoft.com/office/officeart/2005/8/layout/orgChart1"/>
    <dgm:cxn modelId="{FB184C50-9A49-4192-8875-454AC4C9DC73}" type="presParOf" srcId="{91480544-D940-4981-851A-0E16786526B5}" destId="{B02F1B88-50B4-4488-B718-ED21B31BCFC6}" srcOrd="0" destOrd="0" presId="urn:microsoft.com/office/officeart/2005/8/layout/orgChart1"/>
    <dgm:cxn modelId="{7C06E136-5233-4829-9EAC-879E3332F22D}" type="presParOf" srcId="{91480544-D940-4981-851A-0E16786526B5}" destId="{B52FC805-C49C-4CD2-9E9E-231E58CF13EE}" srcOrd="1" destOrd="0" presId="urn:microsoft.com/office/officeart/2005/8/layout/orgChart1"/>
    <dgm:cxn modelId="{C5A6B5D3-1560-419A-89B2-78DB180CE92F}" type="presParOf" srcId="{E5530A97-B9F9-46F6-8B1D-064657DCEA2B}" destId="{FBB3AD7E-9639-49E4-82A8-DD23944D4E49}" srcOrd="1" destOrd="0" presId="urn:microsoft.com/office/officeart/2005/8/layout/orgChart1"/>
    <dgm:cxn modelId="{0A4D3BBA-0E83-4DE3-96B6-20D79E416637}" type="presParOf" srcId="{E5530A97-B9F9-46F6-8B1D-064657DCEA2B}" destId="{572D0266-58C7-481B-BCAF-CAF510468120}" srcOrd="2" destOrd="0" presId="urn:microsoft.com/office/officeart/2005/8/layout/orgChart1"/>
    <dgm:cxn modelId="{D3F203D7-F864-425C-887A-357D074F35F1}" type="presParOf" srcId="{572D0266-58C7-481B-BCAF-CAF510468120}" destId="{19FF83B6-9E7F-44EC-AE87-0C63491D85FD}" srcOrd="0" destOrd="0" presId="urn:microsoft.com/office/officeart/2005/8/layout/orgChart1"/>
    <dgm:cxn modelId="{F90921DE-596F-4786-8487-10C12C40DB26}" type="presParOf" srcId="{572D0266-58C7-481B-BCAF-CAF510468120}" destId="{58E4BAAE-C00A-493F-922D-31E2CD18FA9F}" srcOrd="1" destOrd="0" presId="urn:microsoft.com/office/officeart/2005/8/layout/orgChart1"/>
    <dgm:cxn modelId="{D03BDD3D-F401-480C-A739-1AD941358A88}" type="presParOf" srcId="{58E4BAAE-C00A-493F-922D-31E2CD18FA9F}" destId="{07F7A5D2-02D5-4BB0-92F3-8F4BD548982A}" srcOrd="0" destOrd="0" presId="urn:microsoft.com/office/officeart/2005/8/layout/orgChart1"/>
    <dgm:cxn modelId="{E485DC5C-710C-4869-809E-D66A49523EDE}" type="presParOf" srcId="{07F7A5D2-02D5-4BB0-92F3-8F4BD548982A}" destId="{681D90EF-7DF9-4652-8E88-6776EEB0EEB1}" srcOrd="0" destOrd="0" presId="urn:microsoft.com/office/officeart/2005/8/layout/orgChart1"/>
    <dgm:cxn modelId="{1334D4FB-F859-43C5-9689-4D2DC615E6A2}" type="presParOf" srcId="{07F7A5D2-02D5-4BB0-92F3-8F4BD548982A}" destId="{934360EF-54D2-4EA6-B10F-74BB5452069A}" srcOrd="1" destOrd="0" presId="urn:microsoft.com/office/officeart/2005/8/layout/orgChart1"/>
    <dgm:cxn modelId="{7C8B6B7B-58DA-432C-B60A-B52A4F0FCD4A}" type="presParOf" srcId="{58E4BAAE-C00A-493F-922D-31E2CD18FA9F}" destId="{126CF4F4-D3A3-42AC-9E15-0C6960932582}" srcOrd="1" destOrd="0" presId="urn:microsoft.com/office/officeart/2005/8/layout/orgChart1"/>
    <dgm:cxn modelId="{ED7A3D4A-B35A-4BA5-997E-B124FB8EFB27}" type="presParOf" srcId="{58E4BAAE-C00A-493F-922D-31E2CD18FA9F}" destId="{A34D5E0A-8574-4FE7-9DD4-8A7E16B2EA46}" srcOrd="2" destOrd="0" presId="urn:microsoft.com/office/officeart/2005/8/layout/orgChart1"/>
    <dgm:cxn modelId="{FC0A9A4A-B71C-4534-96C2-FF3C1EA5183F}" type="presParOf" srcId="{572D0266-58C7-481B-BCAF-CAF510468120}" destId="{C600F64D-02C3-43D6-9C9D-4C3B10F3588B}" srcOrd="2" destOrd="0" presId="urn:microsoft.com/office/officeart/2005/8/layout/orgChart1"/>
    <dgm:cxn modelId="{0B1E2C5D-6A22-452F-A21D-4FD9AD482400}" type="presParOf" srcId="{572D0266-58C7-481B-BCAF-CAF510468120}" destId="{D17E9653-3A2A-46D1-A2BE-3A2DD00F2AE0}" srcOrd="3" destOrd="0" presId="urn:microsoft.com/office/officeart/2005/8/layout/orgChart1"/>
    <dgm:cxn modelId="{C72D18F9-1BF3-415F-B558-7572A7809BE8}" type="presParOf" srcId="{D17E9653-3A2A-46D1-A2BE-3A2DD00F2AE0}" destId="{D0BB9957-1BD8-49DA-8D55-D3131A387475}" srcOrd="0" destOrd="0" presId="urn:microsoft.com/office/officeart/2005/8/layout/orgChart1"/>
    <dgm:cxn modelId="{AFA03463-FE5F-4192-BC14-D7F290859ECC}" type="presParOf" srcId="{D0BB9957-1BD8-49DA-8D55-D3131A387475}" destId="{55F7CB05-88E2-44A4-A934-165D89DB9168}" srcOrd="0" destOrd="0" presId="urn:microsoft.com/office/officeart/2005/8/layout/orgChart1"/>
    <dgm:cxn modelId="{F4E9E1EC-0C7C-42B9-A43D-4B31CAE4E8C2}" type="presParOf" srcId="{D0BB9957-1BD8-49DA-8D55-D3131A387475}" destId="{A159FCF8-5B49-4B28-9128-7ECDA4773EA8}" srcOrd="1" destOrd="0" presId="urn:microsoft.com/office/officeart/2005/8/layout/orgChart1"/>
    <dgm:cxn modelId="{96B0C4C5-3788-4780-8540-B7CEB837265A}" type="presParOf" srcId="{D17E9653-3A2A-46D1-A2BE-3A2DD00F2AE0}" destId="{2EEE4B35-3BB6-4F00-9E6E-02047391D92B}" srcOrd="1" destOrd="0" presId="urn:microsoft.com/office/officeart/2005/8/layout/orgChart1"/>
    <dgm:cxn modelId="{C146114D-6F85-4064-8B34-7B3924D96676}" type="presParOf" srcId="{D17E9653-3A2A-46D1-A2BE-3A2DD00F2AE0}" destId="{1FA3DF68-34E3-41E4-AFC5-4935429578C5}" srcOrd="2" destOrd="0" presId="urn:microsoft.com/office/officeart/2005/8/layout/orgChart1"/>
    <dgm:cxn modelId="{098D2293-C5FB-45E7-9711-0F498E28DB3E}" type="presParOf" srcId="{DD59BC4D-513D-4201-BB24-1ADF9173CC8C}" destId="{CDCA2D37-AF82-407E-889A-CBDD1D7AD612}" srcOrd="1" destOrd="0" presId="urn:microsoft.com/office/officeart/2005/8/layout/orgChart1"/>
    <dgm:cxn modelId="{0416EC6A-89A3-4DD3-B7A7-1175924C96AB}" type="presParOf" srcId="{CDCA2D37-AF82-407E-889A-CBDD1D7AD612}" destId="{1B73A43D-65EC-4417-8ABB-BD9FBAAB551A}" srcOrd="0" destOrd="0" presId="urn:microsoft.com/office/officeart/2005/8/layout/orgChart1"/>
    <dgm:cxn modelId="{9E084E6A-A080-4709-846B-2157869315A3}" type="presParOf" srcId="{1B73A43D-65EC-4417-8ABB-BD9FBAAB551A}" destId="{BF9E4B0F-EB95-4A87-8A0A-913CD93D506B}" srcOrd="0" destOrd="0" presId="urn:microsoft.com/office/officeart/2005/8/layout/orgChart1"/>
    <dgm:cxn modelId="{2A91FFCA-39B6-4209-9DAD-A8627C7E8C3D}" type="presParOf" srcId="{1B73A43D-65EC-4417-8ABB-BD9FBAAB551A}" destId="{5C485E6D-6B93-4098-AC98-476B12120286}" srcOrd="1" destOrd="0" presId="urn:microsoft.com/office/officeart/2005/8/layout/orgChart1"/>
    <dgm:cxn modelId="{AAE4D2EE-FAF6-4CAE-87FA-64E59388EF7D}" type="presParOf" srcId="{CDCA2D37-AF82-407E-889A-CBDD1D7AD612}" destId="{D5C59DCA-9DA4-4E9B-8D15-9DF601D63974}" srcOrd="1" destOrd="0" presId="urn:microsoft.com/office/officeart/2005/8/layout/orgChart1"/>
    <dgm:cxn modelId="{66A78D4B-0342-469D-AC7C-A8D17B42ADF2}" type="presParOf" srcId="{CDCA2D37-AF82-407E-889A-CBDD1D7AD612}" destId="{A5B24D2B-99F1-4A26-8DFE-6E4A3413B881}" srcOrd="2" destOrd="0" presId="urn:microsoft.com/office/officeart/2005/8/layout/orgChart1"/>
    <dgm:cxn modelId="{8F5BE0D7-2908-4B0C-B7F5-A7CD13128289}" type="presParOf" srcId="{DD59BC4D-513D-4201-BB24-1ADF9173CC8C}" destId="{8A4CAD20-6A5B-43F5-B4AE-1F1FE162CF87}" srcOrd="2" destOrd="0" presId="urn:microsoft.com/office/officeart/2005/8/layout/orgChart1"/>
    <dgm:cxn modelId="{AACAFF75-8818-4D9A-ABB4-1990A6435475}" type="presParOf" srcId="{8A4CAD20-6A5B-43F5-B4AE-1F1FE162CF87}" destId="{0F6CBA4A-DA90-4F49-A51D-201732600111}" srcOrd="0" destOrd="0" presId="urn:microsoft.com/office/officeart/2005/8/layout/orgChart1"/>
    <dgm:cxn modelId="{682FA277-9E62-4AF4-9A6A-C03B0FCC231D}" type="presParOf" srcId="{0F6CBA4A-DA90-4F49-A51D-201732600111}" destId="{E92661D2-A7AA-43B2-A83E-3BFA099C80E3}" srcOrd="0" destOrd="0" presId="urn:microsoft.com/office/officeart/2005/8/layout/orgChart1"/>
    <dgm:cxn modelId="{5BC47923-50F2-4A54-BE9E-11E500B3DAA6}" type="presParOf" srcId="{0F6CBA4A-DA90-4F49-A51D-201732600111}" destId="{B85DE753-36BE-418D-B460-719C65A8D2A6}" srcOrd="1" destOrd="0" presId="urn:microsoft.com/office/officeart/2005/8/layout/orgChart1"/>
    <dgm:cxn modelId="{571353A8-8EA7-406D-85CF-CE346F3A94B2}" type="presParOf" srcId="{8A4CAD20-6A5B-43F5-B4AE-1F1FE162CF87}" destId="{AD005B72-1C4D-43F1-A564-9F39E161276C}" srcOrd="1" destOrd="0" presId="urn:microsoft.com/office/officeart/2005/8/layout/orgChart1"/>
    <dgm:cxn modelId="{FCC02870-104F-4FEF-8E93-5171B57307B7}" type="presParOf" srcId="{8A4CAD20-6A5B-43F5-B4AE-1F1FE162CF87}" destId="{8BE1C827-4DCB-4C55-A2E1-63E1EF2EDA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0F64D-02C3-43D6-9C9D-4C3B10F3588B}">
      <dsp:nvSpPr>
        <dsp:cNvPr id="0" name=""/>
        <dsp:cNvSpPr/>
      </dsp:nvSpPr>
      <dsp:spPr>
        <a:xfrm>
          <a:off x="11950477" y="5761505"/>
          <a:ext cx="355574" cy="1557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7753"/>
              </a:lnTo>
              <a:lnTo>
                <a:pt x="355574" y="155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F83B6-9E7F-44EC-AE87-0C63491D85FD}">
      <dsp:nvSpPr>
        <dsp:cNvPr id="0" name=""/>
        <dsp:cNvSpPr/>
      </dsp:nvSpPr>
      <dsp:spPr>
        <a:xfrm>
          <a:off x="11594903" y="5761505"/>
          <a:ext cx="355574" cy="1557753"/>
        </a:xfrm>
        <a:custGeom>
          <a:avLst/>
          <a:gdLst/>
          <a:ahLst/>
          <a:cxnLst/>
          <a:rect l="0" t="0" r="0" b="0"/>
          <a:pathLst>
            <a:path>
              <a:moveTo>
                <a:pt x="355574" y="0"/>
              </a:moveTo>
              <a:lnTo>
                <a:pt x="355574" y="1557753"/>
              </a:lnTo>
              <a:lnTo>
                <a:pt x="0" y="155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B9CBD-11E2-42C1-BB57-DF992570CECE}">
      <dsp:nvSpPr>
        <dsp:cNvPr id="0" name=""/>
        <dsp:cNvSpPr/>
      </dsp:nvSpPr>
      <dsp:spPr>
        <a:xfrm>
          <a:off x="7852907" y="3357146"/>
          <a:ext cx="2404359" cy="1557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7753"/>
              </a:lnTo>
              <a:lnTo>
                <a:pt x="2404359" y="155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92597-FBC9-46A0-A269-3132CC291B79}">
      <dsp:nvSpPr>
        <dsp:cNvPr id="0" name=""/>
        <dsp:cNvSpPr/>
      </dsp:nvSpPr>
      <dsp:spPr>
        <a:xfrm>
          <a:off x="3755337" y="5761505"/>
          <a:ext cx="355574" cy="1557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7753"/>
              </a:lnTo>
              <a:lnTo>
                <a:pt x="355574" y="155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AB2FF-4ADB-47DE-9F2E-CC375CA9003B}">
      <dsp:nvSpPr>
        <dsp:cNvPr id="0" name=""/>
        <dsp:cNvSpPr/>
      </dsp:nvSpPr>
      <dsp:spPr>
        <a:xfrm>
          <a:off x="3399763" y="5761505"/>
          <a:ext cx="355574" cy="1557753"/>
        </a:xfrm>
        <a:custGeom>
          <a:avLst/>
          <a:gdLst/>
          <a:ahLst/>
          <a:cxnLst/>
          <a:rect l="0" t="0" r="0" b="0"/>
          <a:pathLst>
            <a:path>
              <a:moveTo>
                <a:pt x="355574" y="0"/>
              </a:moveTo>
              <a:lnTo>
                <a:pt x="355574" y="1557753"/>
              </a:lnTo>
              <a:lnTo>
                <a:pt x="0" y="155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82245-53D6-4D26-839C-37F9F8EB2E4C}">
      <dsp:nvSpPr>
        <dsp:cNvPr id="0" name=""/>
        <dsp:cNvSpPr/>
      </dsp:nvSpPr>
      <dsp:spPr>
        <a:xfrm>
          <a:off x="5448548" y="3357146"/>
          <a:ext cx="2404359" cy="1557753"/>
        </a:xfrm>
        <a:custGeom>
          <a:avLst/>
          <a:gdLst/>
          <a:ahLst/>
          <a:cxnLst/>
          <a:rect l="0" t="0" r="0" b="0"/>
          <a:pathLst>
            <a:path>
              <a:moveTo>
                <a:pt x="2404359" y="0"/>
              </a:moveTo>
              <a:lnTo>
                <a:pt x="2404359" y="1557753"/>
              </a:lnTo>
              <a:lnTo>
                <a:pt x="0" y="155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8D6E-D15D-4A5B-BBFB-8812625A5D33}">
      <dsp:nvSpPr>
        <dsp:cNvPr id="0" name=""/>
        <dsp:cNvSpPr/>
      </dsp:nvSpPr>
      <dsp:spPr>
        <a:xfrm>
          <a:off x="6159696" y="1663935"/>
          <a:ext cx="3386421" cy="1693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Deployment model</a:t>
          </a:r>
        </a:p>
      </dsp:txBody>
      <dsp:txXfrm>
        <a:off x="6159696" y="1663935"/>
        <a:ext cx="3386421" cy="1693210"/>
      </dsp:txXfrm>
    </dsp:sp>
    <dsp:sp modelId="{4F573617-C3CF-456C-9EF5-00090AEE532F}">
      <dsp:nvSpPr>
        <dsp:cNvPr id="0" name=""/>
        <dsp:cNvSpPr/>
      </dsp:nvSpPr>
      <dsp:spPr>
        <a:xfrm>
          <a:off x="2062127" y="4068294"/>
          <a:ext cx="3386421" cy="1693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On Premise</a:t>
          </a:r>
        </a:p>
      </dsp:txBody>
      <dsp:txXfrm>
        <a:off x="2062127" y="4068294"/>
        <a:ext cx="3386421" cy="1693210"/>
      </dsp:txXfrm>
    </dsp:sp>
    <dsp:sp modelId="{8CFF90FD-BCF1-4845-ABCB-D13FEA9B33A0}">
      <dsp:nvSpPr>
        <dsp:cNvPr id="0" name=""/>
        <dsp:cNvSpPr/>
      </dsp:nvSpPr>
      <dsp:spPr>
        <a:xfrm>
          <a:off x="13342" y="6472653"/>
          <a:ext cx="3386421" cy="1693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Appliance</a:t>
          </a:r>
        </a:p>
      </dsp:txBody>
      <dsp:txXfrm>
        <a:off x="13342" y="6472653"/>
        <a:ext cx="3386421" cy="1693210"/>
      </dsp:txXfrm>
    </dsp:sp>
    <dsp:sp modelId="{3FFC69FD-6B37-4A53-9A2A-48B4CAEDB60D}">
      <dsp:nvSpPr>
        <dsp:cNvPr id="0" name=""/>
        <dsp:cNvSpPr/>
      </dsp:nvSpPr>
      <dsp:spPr>
        <a:xfrm>
          <a:off x="4110912" y="6472653"/>
          <a:ext cx="3386421" cy="1693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TDI</a:t>
          </a:r>
        </a:p>
      </dsp:txBody>
      <dsp:txXfrm>
        <a:off x="4110912" y="6472653"/>
        <a:ext cx="3386421" cy="1693210"/>
      </dsp:txXfrm>
    </dsp:sp>
    <dsp:sp modelId="{B02F1B88-50B4-4488-B718-ED21B31BCFC6}">
      <dsp:nvSpPr>
        <dsp:cNvPr id="0" name=""/>
        <dsp:cNvSpPr/>
      </dsp:nvSpPr>
      <dsp:spPr>
        <a:xfrm>
          <a:off x="10257266" y="4068294"/>
          <a:ext cx="3386421" cy="1693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Cloud</a:t>
          </a:r>
        </a:p>
      </dsp:txBody>
      <dsp:txXfrm>
        <a:off x="10257266" y="4068294"/>
        <a:ext cx="3386421" cy="1693210"/>
      </dsp:txXfrm>
    </dsp:sp>
    <dsp:sp modelId="{681D90EF-7DF9-4652-8E88-6776EEB0EEB1}">
      <dsp:nvSpPr>
        <dsp:cNvPr id="0" name=""/>
        <dsp:cNvSpPr/>
      </dsp:nvSpPr>
      <dsp:spPr>
        <a:xfrm>
          <a:off x="8208481" y="6472653"/>
          <a:ext cx="3386421" cy="1693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Public (IaaS)</a:t>
          </a:r>
        </a:p>
      </dsp:txBody>
      <dsp:txXfrm>
        <a:off x="8208481" y="6472653"/>
        <a:ext cx="3386421" cy="1693210"/>
      </dsp:txXfrm>
    </dsp:sp>
    <dsp:sp modelId="{55F7CB05-88E2-44A4-A934-165D89DB9168}">
      <dsp:nvSpPr>
        <dsp:cNvPr id="0" name=""/>
        <dsp:cNvSpPr/>
      </dsp:nvSpPr>
      <dsp:spPr>
        <a:xfrm>
          <a:off x="12306051" y="6472653"/>
          <a:ext cx="3386421" cy="16932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Private (Enterprise in the Cloud)</a:t>
          </a:r>
        </a:p>
      </dsp:txBody>
      <dsp:txXfrm>
        <a:off x="12306051" y="6472653"/>
        <a:ext cx="3386421" cy="1693210"/>
      </dsp:txXfrm>
    </dsp:sp>
    <dsp:sp modelId="{BF9E4B0F-EB95-4A87-8A0A-913CD93D506B}">
      <dsp:nvSpPr>
        <dsp:cNvPr id="0" name=""/>
        <dsp:cNvSpPr/>
      </dsp:nvSpPr>
      <dsp:spPr>
        <a:xfrm>
          <a:off x="10257266" y="1663935"/>
          <a:ext cx="3386421" cy="169321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Sizing</a:t>
          </a:r>
        </a:p>
      </dsp:txBody>
      <dsp:txXfrm>
        <a:off x="10257266" y="1663935"/>
        <a:ext cx="3386421" cy="1693210"/>
      </dsp:txXfrm>
    </dsp:sp>
    <dsp:sp modelId="{E92661D2-A7AA-43B2-A83E-3BFA099C80E3}">
      <dsp:nvSpPr>
        <dsp:cNvPr id="0" name=""/>
        <dsp:cNvSpPr/>
      </dsp:nvSpPr>
      <dsp:spPr>
        <a:xfrm>
          <a:off x="14354836" y="1663935"/>
          <a:ext cx="3386421" cy="169321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Technical Deployment</a:t>
          </a:r>
        </a:p>
      </dsp:txBody>
      <dsp:txXfrm>
        <a:off x="14354836" y="1663935"/>
        <a:ext cx="3386421" cy="1693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9D851-15F2-431B-A9C9-5F1037C114F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8AA71-5144-4F5F-B408-B5ADDA0A2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90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03A86-CCFC-904D-B978-E2B5553A7156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88A5-680D-5E4D-8BFE-EF6F7F9D8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4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hyperlink" Target="mailto:e-mail@mdsaptech.com" TargetMode="Externa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jpeg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8B86694A-448D-5340-A136-AC4F36C6AA7A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9294E4ED-4B16-7C45-9F2C-D14F322D64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4209989" cy="11309350"/>
          </a:xfrm>
          <a:prstGeom prst="rect">
            <a:avLst/>
          </a:prstGeom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9B55FC7-F6CE-FA4D-AE39-C5D874AF1D4F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220A749-C61B-6E4E-8202-6B9AF63F9700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68AC4295-6517-884E-9533-EDBBD58DB9F5}"/>
              </a:ext>
            </a:extLst>
          </p:cNvPr>
          <p:cNvSpPr/>
          <p:nvPr userDrawn="1"/>
        </p:nvSpPr>
        <p:spPr>
          <a:xfrm>
            <a:off x="17150444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7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8"/>
                </a:lnTo>
                <a:lnTo>
                  <a:pt x="226394" y="178624"/>
                </a:lnTo>
                <a:lnTo>
                  <a:pt x="209184" y="226011"/>
                </a:lnTo>
                <a:lnTo>
                  <a:pt x="192810" y="273696"/>
                </a:lnTo>
                <a:lnTo>
                  <a:pt x="176933" y="322317"/>
                </a:lnTo>
                <a:lnTo>
                  <a:pt x="161627" y="371126"/>
                </a:lnTo>
                <a:lnTo>
                  <a:pt x="146902" y="420116"/>
                </a:lnTo>
                <a:lnTo>
                  <a:pt x="132769" y="469281"/>
                </a:lnTo>
                <a:lnTo>
                  <a:pt x="119239" y="518614"/>
                </a:lnTo>
                <a:lnTo>
                  <a:pt x="106322" y="568110"/>
                </a:lnTo>
                <a:lnTo>
                  <a:pt x="94030" y="617763"/>
                </a:lnTo>
                <a:lnTo>
                  <a:pt x="82373" y="667565"/>
                </a:lnTo>
                <a:lnTo>
                  <a:pt x="71362" y="717510"/>
                </a:lnTo>
                <a:lnTo>
                  <a:pt x="61008" y="767592"/>
                </a:lnTo>
                <a:lnTo>
                  <a:pt x="51321" y="817806"/>
                </a:lnTo>
                <a:lnTo>
                  <a:pt x="42311" y="868144"/>
                </a:lnTo>
                <a:lnTo>
                  <a:pt x="33991" y="918600"/>
                </a:lnTo>
                <a:lnTo>
                  <a:pt x="26370" y="969168"/>
                </a:lnTo>
                <a:lnTo>
                  <a:pt x="19459" y="1019842"/>
                </a:lnTo>
                <a:lnTo>
                  <a:pt x="13269" y="1070615"/>
                </a:lnTo>
                <a:lnTo>
                  <a:pt x="7811" y="1121482"/>
                </a:lnTo>
                <a:lnTo>
                  <a:pt x="3371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9" y="1278390"/>
                </a:lnTo>
                <a:lnTo>
                  <a:pt x="242264" y="1288304"/>
                </a:lnTo>
                <a:lnTo>
                  <a:pt x="291561" y="1297183"/>
                </a:lnTo>
                <a:lnTo>
                  <a:pt x="341010" y="1305112"/>
                </a:lnTo>
                <a:lnTo>
                  <a:pt x="390587" y="1312105"/>
                </a:lnTo>
                <a:lnTo>
                  <a:pt x="440271" y="1318171"/>
                </a:lnTo>
                <a:lnTo>
                  <a:pt x="490039" y="1323323"/>
                </a:lnTo>
                <a:lnTo>
                  <a:pt x="539869" y="1327573"/>
                </a:lnTo>
                <a:lnTo>
                  <a:pt x="589736" y="1330932"/>
                </a:lnTo>
                <a:lnTo>
                  <a:pt x="639620" y="1333412"/>
                </a:lnTo>
                <a:lnTo>
                  <a:pt x="689497" y="1335025"/>
                </a:lnTo>
                <a:lnTo>
                  <a:pt x="742595" y="1335549"/>
                </a:lnTo>
                <a:lnTo>
                  <a:pt x="792931" y="1335071"/>
                </a:lnTo>
                <a:lnTo>
                  <a:pt x="843234" y="1333641"/>
                </a:lnTo>
                <a:lnTo>
                  <a:pt x="893488" y="1331262"/>
                </a:lnTo>
                <a:lnTo>
                  <a:pt x="943675" y="1327941"/>
                </a:lnTo>
                <a:lnTo>
                  <a:pt x="993781" y="1323680"/>
                </a:lnTo>
                <a:lnTo>
                  <a:pt x="1043791" y="1318485"/>
                </a:lnTo>
                <a:lnTo>
                  <a:pt x="1093687" y="1312360"/>
                </a:lnTo>
                <a:lnTo>
                  <a:pt x="1143454" y="1305310"/>
                </a:lnTo>
                <a:lnTo>
                  <a:pt x="1193077" y="1297339"/>
                </a:lnTo>
                <a:lnTo>
                  <a:pt x="1242539" y="1288451"/>
                </a:lnTo>
                <a:lnTo>
                  <a:pt x="1291825" y="1278652"/>
                </a:lnTo>
                <a:lnTo>
                  <a:pt x="1340919" y="1267946"/>
                </a:lnTo>
                <a:lnTo>
                  <a:pt x="1389805" y="1256336"/>
                </a:lnTo>
                <a:lnTo>
                  <a:pt x="1438467" y="1243829"/>
                </a:lnTo>
                <a:lnTo>
                  <a:pt x="1486889" y="1230428"/>
                </a:lnTo>
                <a:lnTo>
                  <a:pt x="1535056" y="1216138"/>
                </a:lnTo>
                <a:lnTo>
                  <a:pt x="1582952" y="1200963"/>
                </a:lnTo>
                <a:lnTo>
                  <a:pt x="1630561" y="1184908"/>
                </a:lnTo>
                <a:lnTo>
                  <a:pt x="1677867" y="1167977"/>
                </a:lnTo>
                <a:lnTo>
                  <a:pt x="1724854" y="1150175"/>
                </a:lnTo>
                <a:lnTo>
                  <a:pt x="1771507" y="1131507"/>
                </a:lnTo>
                <a:lnTo>
                  <a:pt x="1817809" y="1111977"/>
                </a:lnTo>
                <a:lnTo>
                  <a:pt x="1863745" y="1091589"/>
                </a:lnTo>
                <a:lnTo>
                  <a:pt x="1909299" y="1070348"/>
                </a:lnTo>
                <a:lnTo>
                  <a:pt x="1954455" y="1048259"/>
                </a:lnTo>
                <a:lnTo>
                  <a:pt x="1999198" y="1025325"/>
                </a:lnTo>
                <a:lnTo>
                  <a:pt x="2043511" y="1001553"/>
                </a:lnTo>
                <a:lnTo>
                  <a:pt x="2087379" y="976945"/>
                </a:lnTo>
                <a:lnTo>
                  <a:pt x="2130785" y="951507"/>
                </a:lnTo>
                <a:lnTo>
                  <a:pt x="2173715" y="925244"/>
                </a:lnTo>
                <a:lnTo>
                  <a:pt x="2216152" y="898159"/>
                </a:lnTo>
                <a:lnTo>
                  <a:pt x="2205402" y="849520"/>
                </a:lnTo>
                <a:lnTo>
                  <a:pt x="2193739" y="801108"/>
                </a:lnTo>
                <a:lnTo>
                  <a:pt x="2181170" y="752937"/>
                </a:lnTo>
                <a:lnTo>
                  <a:pt x="2167704" y="705021"/>
                </a:lnTo>
                <a:lnTo>
                  <a:pt x="2153348" y="657375"/>
                </a:lnTo>
                <a:lnTo>
                  <a:pt x="2138111" y="610011"/>
                </a:lnTo>
                <a:lnTo>
                  <a:pt x="2122001" y="562945"/>
                </a:lnTo>
                <a:lnTo>
                  <a:pt x="2105025" y="516190"/>
                </a:lnTo>
                <a:lnTo>
                  <a:pt x="2087193" y="469760"/>
                </a:lnTo>
                <a:lnTo>
                  <a:pt x="2068511" y="423670"/>
                </a:lnTo>
                <a:lnTo>
                  <a:pt x="2048988" y="377933"/>
                </a:lnTo>
                <a:lnTo>
                  <a:pt x="2028633" y="332563"/>
                </a:lnTo>
                <a:lnTo>
                  <a:pt x="2007452" y="287574"/>
                </a:lnTo>
                <a:lnTo>
                  <a:pt x="1985455" y="242980"/>
                </a:lnTo>
                <a:lnTo>
                  <a:pt x="1962648" y="198796"/>
                </a:lnTo>
                <a:lnTo>
                  <a:pt x="1939042" y="155035"/>
                </a:lnTo>
                <a:lnTo>
                  <a:pt x="1914642" y="111711"/>
                </a:lnTo>
                <a:lnTo>
                  <a:pt x="1889458" y="68838"/>
                </a:lnTo>
                <a:lnTo>
                  <a:pt x="1863497" y="26431"/>
                </a:lnTo>
                <a:lnTo>
                  <a:pt x="1846647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5E6A2F70-5CF8-D54B-9694-E6A6B1982A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28" name="object 24">
            <a:extLst>
              <a:ext uri="{FF2B5EF4-FFF2-40B4-BE49-F238E27FC236}">
                <a16:creationId xmlns:a16="http://schemas.microsoft.com/office/drawing/2014/main" id="{B54B45B3-3AB3-6540-BAB0-59FFAC85A602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1EADCFE4-521D-6C44-A5EE-81577B960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6000" b="1" i="0" baseline="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 HERE (Font: Montserrat)</a:t>
            </a:r>
          </a:p>
        </p:txBody>
      </p:sp>
      <p:sp>
        <p:nvSpPr>
          <p:cNvPr id="47" name="Symbol zastępczy tekstu 11">
            <a:extLst>
              <a:ext uri="{FF2B5EF4-FFF2-40B4-BE49-F238E27FC236}">
                <a16:creationId xmlns:a16="http://schemas.microsoft.com/office/drawing/2014/main" id="{C8B0D20E-BEDB-8846-9E9C-1F8D9E810A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4072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5000" b="0" i="0" baseline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8" name="Symbol zastępczy tekstu 11">
            <a:extLst>
              <a:ext uri="{FF2B5EF4-FFF2-40B4-BE49-F238E27FC236}">
                <a16:creationId xmlns:a16="http://schemas.microsoft.com/office/drawing/2014/main" id="{FFBD94F0-A9B4-954F-8702-A01A2E1C9D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 err="1"/>
              <a:t>Ompany</a:t>
            </a:r>
            <a:r>
              <a:rPr lang="en-US" dirty="0"/>
              <a:t>, 2020</a:t>
            </a:r>
            <a:endParaRPr lang="pl-P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1B5807C-B1C3-F248-88F1-33D4A6342478}"/>
              </a:ext>
            </a:extLst>
          </p:cNvPr>
          <p:cNvSpPr/>
          <p:nvPr userDrawn="1"/>
        </p:nvSpPr>
        <p:spPr>
          <a:xfrm>
            <a:off x="9815225" y="468215"/>
            <a:ext cx="10298324" cy="1084113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B5AF025B-D817-C44E-8609-341F95F56B19}"/>
              </a:ext>
            </a:extLst>
          </p:cNvPr>
          <p:cNvSpPr/>
          <p:nvPr userDrawn="1"/>
        </p:nvSpPr>
        <p:spPr>
          <a:xfrm>
            <a:off x="0" y="8207804"/>
            <a:ext cx="986790" cy="1497965"/>
          </a:xfrm>
          <a:custGeom>
            <a:avLst/>
            <a:gdLst/>
            <a:ahLst/>
            <a:cxnLst/>
            <a:rect l="l" t="t" r="r" b="b"/>
            <a:pathLst>
              <a:path w="986790" h="1497965">
                <a:moveTo>
                  <a:pt x="795" y="0"/>
                </a:moveTo>
                <a:lnTo>
                  <a:pt x="0" y="0"/>
                </a:lnTo>
                <a:lnTo>
                  <a:pt x="0" y="1497964"/>
                </a:lnTo>
                <a:lnTo>
                  <a:pt x="47147" y="1485054"/>
                </a:lnTo>
                <a:lnTo>
                  <a:pt x="93797" y="1470734"/>
                </a:lnTo>
                <a:lnTo>
                  <a:pt x="139920" y="1455020"/>
                </a:lnTo>
                <a:lnTo>
                  <a:pt x="185486" y="1437930"/>
                </a:lnTo>
                <a:lnTo>
                  <a:pt x="230464" y="1419482"/>
                </a:lnTo>
                <a:lnTo>
                  <a:pt x="274826" y="1399692"/>
                </a:lnTo>
                <a:lnTo>
                  <a:pt x="318540" y="1378578"/>
                </a:lnTo>
                <a:lnTo>
                  <a:pt x="361577" y="1356157"/>
                </a:lnTo>
                <a:lnTo>
                  <a:pt x="403907" y="1332448"/>
                </a:lnTo>
                <a:lnTo>
                  <a:pt x="445499" y="1307466"/>
                </a:lnTo>
                <a:lnTo>
                  <a:pt x="486324" y="1281229"/>
                </a:lnTo>
                <a:lnTo>
                  <a:pt x="526352" y="1253755"/>
                </a:lnTo>
                <a:lnTo>
                  <a:pt x="565553" y="1225060"/>
                </a:lnTo>
                <a:lnTo>
                  <a:pt x="603896" y="1195163"/>
                </a:lnTo>
                <a:lnTo>
                  <a:pt x="641353" y="1164080"/>
                </a:lnTo>
                <a:lnTo>
                  <a:pt x="677892" y="1131830"/>
                </a:lnTo>
                <a:lnTo>
                  <a:pt x="713483" y="1098428"/>
                </a:lnTo>
                <a:lnTo>
                  <a:pt x="748098" y="1063892"/>
                </a:lnTo>
                <a:lnTo>
                  <a:pt x="781705" y="1028241"/>
                </a:lnTo>
                <a:lnTo>
                  <a:pt x="814275" y="991490"/>
                </a:lnTo>
                <a:lnTo>
                  <a:pt x="845778" y="953658"/>
                </a:lnTo>
                <a:lnTo>
                  <a:pt x="876183" y="914761"/>
                </a:lnTo>
                <a:lnTo>
                  <a:pt x="905461" y="874817"/>
                </a:lnTo>
                <a:lnTo>
                  <a:pt x="933582" y="833844"/>
                </a:lnTo>
                <a:lnTo>
                  <a:pt x="960515" y="791858"/>
                </a:lnTo>
                <a:lnTo>
                  <a:pt x="986231" y="748877"/>
                </a:lnTo>
                <a:lnTo>
                  <a:pt x="960532" y="705925"/>
                </a:lnTo>
                <a:lnTo>
                  <a:pt x="933616" y="663966"/>
                </a:lnTo>
                <a:lnTo>
                  <a:pt x="905515" y="623018"/>
                </a:lnTo>
                <a:lnTo>
                  <a:pt x="876258" y="583098"/>
                </a:lnTo>
                <a:lnTo>
                  <a:pt x="845876" y="544224"/>
                </a:lnTo>
                <a:lnTo>
                  <a:pt x="814397" y="506412"/>
                </a:lnTo>
                <a:lnTo>
                  <a:pt x="781852" y="469681"/>
                </a:lnTo>
                <a:lnTo>
                  <a:pt x="748272" y="434047"/>
                </a:lnTo>
                <a:lnTo>
                  <a:pt x="713685" y="399528"/>
                </a:lnTo>
                <a:lnTo>
                  <a:pt x="678122" y="366141"/>
                </a:lnTo>
                <a:lnTo>
                  <a:pt x="641613" y="333903"/>
                </a:lnTo>
                <a:lnTo>
                  <a:pt x="604188" y="302832"/>
                </a:lnTo>
                <a:lnTo>
                  <a:pt x="565876" y="272944"/>
                </a:lnTo>
                <a:lnTo>
                  <a:pt x="526708" y="244258"/>
                </a:lnTo>
                <a:lnTo>
                  <a:pt x="486714" y="216790"/>
                </a:lnTo>
                <a:lnTo>
                  <a:pt x="445923" y="190557"/>
                </a:lnTo>
                <a:lnTo>
                  <a:pt x="404366" y="165578"/>
                </a:lnTo>
                <a:lnTo>
                  <a:pt x="362072" y="141869"/>
                </a:lnTo>
                <a:lnTo>
                  <a:pt x="319071" y="119447"/>
                </a:lnTo>
                <a:lnTo>
                  <a:pt x="275393" y="98330"/>
                </a:lnTo>
                <a:lnTo>
                  <a:pt x="231069" y="78536"/>
                </a:lnTo>
                <a:lnTo>
                  <a:pt x="186128" y="60081"/>
                </a:lnTo>
                <a:lnTo>
                  <a:pt x="140601" y="42982"/>
                </a:lnTo>
                <a:lnTo>
                  <a:pt x="94516" y="27258"/>
                </a:lnTo>
                <a:lnTo>
                  <a:pt x="47904" y="12924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E686ABC0-FED5-F444-BD3E-B4857923DECE}"/>
              </a:ext>
            </a:extLst>
          </p:cNvPr>
          <p:cNvSpPr/>
          <p:nvPr userDrawn="1"/>
        </p:nvSpPr>
        <p:spPr>
          <a:xfrm>
            <a:off x="956761" y="9459632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3"/>
                </a:lnTo>
                <a:lnTo>
                  <a:pt x="558905" y="509238"/>
                </a:lnTo>
                <a:lnTo>
                  <a:pt x="574056" y="463529"/>
                </a:lnTo>
                <a:lnTo>
                  <a:pt x="585420" y="417001"/>
                </a:lnTo>
                <a:lnTo>
                  <a:pt x="592995" y="369886"/>
                </a:lnTo>
                <a:lnTo>
                  <a:pt x="596783" y="322421"/>
                </a:lnTo>
                <a:lnTo>
                  <a:pt x="596783" y="274838"/>
                </a:lnTo>
                <a:lnTo>
                  <a:pt x="592995" y="227372"/>
                </a:lnTo>
                <a:lnTo>
                  <a:pt x="585420" y="180258"/>
                </a:lnTo>
                <a:lnTo>
                  <a:pt x="574056" y="133729"/>
                </a:lnTo>
                <a:lnTo>
                  <a:pt x="558905" y="88020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37DDD144-EE49-174F-B4DA-E22DF28B7671}"/>
              </a:ext>
            </a:extLst>
          </p:cNvPr>
          <p:cNvSpPr/>
          <p:nvPr userDrawn="1"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58"/>
                </a:lnTo>
                <a:lnTo>
                  <a:pt x="7585" y="96894"/>
                </a:lnTo>
                <a:lnTo>
                  <a:pt x="0" y="147737"/>
                </a:lnTo>
                <a:lnTo>
                  <a:pt x="0" y="199016"/>
                </a:lnTo>
                <a:lnTo>
                  <a:pt x="7585" y="249859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92"/>
                </a:lnTo>
                <a:lnTo>
                  <a:pt x="280856" y="92087"/>
                </a:lnTo>
                <a:lnTo>
                  <a:pt x="240618" y="60097"/>
                </a:lnTo>
                <a:lnTo>
                  <a:pt x="196209" y="34458"/>
                </a:lnTo>
                <a:lnTo>
                  <a:pt x="148385" y="15605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4B6E8BD1-12A2-1E45-B2C3-4B1998B83AF1}"/>
              </a:ext>
            </a:extLst>
          </p:cNvPr>
          <p:cNvSpPr/>
          <p:nvPr userDrawn="1"/>
        </p:nvSpPr>
        <p:spPr>
          <a:xfrm>
            <a:off x="1042969" y="4809218"/>
            <a:ext cx="1382395" cy="1382395"/>
          </a:xfrm>
          <a:custGeom>
            <a:avLst/>
            <a:gdLst/>
            <a:ahLst/>
            <a:cxnLst/>
            <a:rect l="l" t="t" r="r" b="b"/>
            <a:pathLst>
              <a:path w="1382395" h="1382395">
                <a:moveTo>
                  <a:pt x="185130" y="0"/>
                </a:moveTo>
                <a:lnTo>
                  <a:pt x="161269" y="43076"/>
                </a:lnTo>
                <a:lnTo>
                  <a:pt x="139053" y="86771"/>
                </a:lnTo>
                <a:lnTo>
                  <a:pt x="118483" y="131038"/>
                </a:lnTo>
                <a:lnTo>
                  <a:pt x="99558" y="175835"/>
                </a:lnTo>
                <a:lnTo>
                  <a:pt x="82280" y="221116"/>
                </a:lnTo>
                <a:lnTo>
                  <a:pt x="66646" y="266838"/>
                </a:lnTo>
                <a:lnTo>
                  <a:pt x="52659" y="312958"/>
                </a:lnTo>
                <a:lnTo>
                  <a:pt x="40317" y="359429"/>
                </a:lnTo>
                <a:lnTo>
                  <a:pt x="29620" y="406210"/>
                </a:lnTo>
                <a:lnTo>
                  <a:pt x="20569" y="453255"/>
                </a:lnTo>
                <a:lnTo>
                  <a:pt x="13164" y="500521"/>
                </a:lnTo>
                <a:lnTo>
                  <a:pt x="7405" y="547962"/>
                </a:lnTo>
                <a:lnTo>
                  <a:pt x="3291" y="595536"/>
                </a:lnTo>
                <a:lnTo>
                  <a:pt x="822" y="643199"/>
                </a:lnTo>
                <a:lnTo>
                  <a:pt x="0" y="690910"/>
                </a:lnTo>
                <a:lnTo>
                  <a:pt x="822" y="738612"/>
                </a:lnTo>
                <a:lnTo>
                  <a:pt x="3291" y="786274"/>
                </a:lnTo>
                <a:lnTo>
                  <a:pt x="7405" y="833848"/>
                </a:lnTo>
                <a:lnTo>
                  <a:pt x="13164" y="881290"/>
                </a:lnTo>
                <a:lnTo>
                  <a:pt x="20569" y="928555"/>
                </a:lnTo>
                <a:lnTo>
                  <a:pt x="29620" y="975600"/>
                </a:lnTo>
                <a:lnTo>
                  <a:pt x="40317" y="1022381"/>
                </a:lnTo>
                <a:lnTo>
                  <a:pt x="52659" y="1068853"/>
                </a:lnTo>
                <a:lnTo>
                  <a:pt x="66646" y="1114972"/>
                </a:lnTo>
                <a:lnTo>
                  <a:pt x="82280" y="1160694"/>
                </a:lnTo>
                <a:lnTo>
                  <a:pt x="99558" y="1205976"/>
                </a:lnTo>
                <a:lnTo>
                  <a:pt x="118483" y="1250772"/>
                </a:lnTo>
                <a:lnTo>
                  <a:pt x="139053" y="1295040"/>
                </a:lnTo>
                <a:lnTo>
                  <a:pt x="161269" y="1338734"/>
                </a:lnTo>
                <a:lnTo>
                  <a:pt x="185130" y="1381811"/>
                </a:lnTo>
                <a:lnTo>
                  <a:pt x="234366" y="1380937"/>
                </a:lnTo>
                <a:lnTo>
                  <a:pt x="283313" y="1378329"/>
                </a:lnTo>
                <a:lnTo>
                  <a:pt x="331934" y="1374009"/>
                </a:lnTo>
                <a:lnTo>
                  <a:pt x="380191" y="1367999"/>
                </a:lnTo>
                <a:lnTo>
                  <a:pt x="428045" y="1360322"/>
                </a:lnTo>
                <a:lnTo>
                  <a:pt x="475458" y="1351000"/>
                </a:lnTo>
                <a:lnTo>
                  <a:pt x="522392" y="1340054"/>
                </a:lnTo>
                <a:lnTo>
                  <a:pt x="568809" y="1327506"/>
                </a:lnTo>
                <a:lnTo>
                  <a:pt x="614670" y="1313379"/>
                </a:lnTo>
                <a:lnTo>
                  <a:pt x="659938" y="1297694"/>
                </a:lnTo>
                <a:lnTo>
                  <a:pt x="704573" y="1280475"/>
                </a:lnTo>
                <a:lnTo>
                  <a:pt x="748539" y="1261741"/>
                </a:lnTo>
                <a:lnTo>
                  <a:pt x="791797" y="1241517"/>
                </a:lnTo>
                <a:lnTo>
                  <a:pt x="834308" y="1219824"/>
                </a:lnTo>
                <a:lnTo>
                  <a:pt x="876034" y="1196683"/>
                </a:lnTo>
                <a:lnTo>
                  <a:pt x="916938" y="1172117"/>
                </a:lnTo>
                <a:lnTo>
                  <a:pt x="956981" y="1146148"/>
                </a:lnTo>
                <a:lnTo>
                  <a:pt x="996125" y="1118799"/>
                </a:lnTo>
                <a:lnTo>
                  <a:pt x="1034331" y="1090090"/>
                </a:lnTo>
                <a:lnTo>
                  <a:pt x="1071562" y="1060044"/>
                </a:lnTo>
                <a:lnTo>
                  <a:pt x="1107779" y="1028684"/>
                </a:lnTo>
                <a:lnTo>
                  <a:pt x="1142944" y="996031"/>
                </a:lnTo>
                <a:lnTo>
                  <a:pt x="1177019" y="962107"/>
                </a:lnTo>
                <a:lnTo>
                  <a:pt x="1209966" y="926934"/>
                </a:lnTo>
                <a:lnTo>
                  <a:pt x="1241747" y="890535"/>
                </a:lnTo>
                <a:lnTo>
                  <a:pt x="1272323" y="852931"/>
                </a:lnTo>
                <a:lnTo>
                  <a:pt x="1301656" y="814144"/>
                </a:lnTo>
                <a:lnTo>
                  <a:pt x="1329708" y="774198"/>
                </a:lnTo>
                <a:lnTo>
                  <a:pt x="1356440" y="733112"/>
                </a:lnTo>
                <a:lnTo>
                  <a:pt x="1381813" y="690905"/>
                </a:lnTo>
                <a:lnTo>
                  <a:pt x="1356440" y="648698"/>
                </a:lnTo>
                <a:lnTo>
                  <a:pt x="1329708" y="607613"/>
                </a:lnTo>
                <a:lnTo>
                  <a:pt x="1301656" y="567666"/>
                </a:lnTo>
                <a:lnTo>
                  <a:pt x="1272323" y="528879"/>
                </a:lnTo>
                <a:lnTo>
                  <a:pt x="1241747" y="491276"/>
                </a:lnTo>
                <a:lnTo>
                  <a:pt x="1209966" y="454876"/>
                </a:lnTo>
                <a:lnTo>
                  <a:pt x="1177019" y="419704"/>
                </a:lnTo>
                <a:lnTo>
                  <a:pt x="1142944" y="385780"/>
                </a:lnTo>
                <a:lnTo>
                  <a:pt x="1107779" y="353126"/>
                </a:lnTo>
                <a:lnTo>
                  <a:pt x="1071562" y="321766"/>
                </a:lnTo>
                <a:lnTo>
                  <a:pt x="1034331" y="291720"/>
                </a:lnTo>
                <a:lnTo>
                  <a:pt x="996125" y="263012"/>
                </a:lnTo>
                <a:lnTo>
                  <a:pt x="956981" y="235662"/>
                </a:lnTo>
                <a:lnTo>
                  <a:pt x="916938" y="209693"/>
                </a:lnTo>
                <a:lnTo>
                  <a:pt x="876034" y="185127"/>
                </a:lnTo>
                <a:lnTo>
                  <a:pt x="834308" y="161987"/>
                </a:lnTo>
                <a:lnTo>
                  <a:pt x="791797" y="140293"/>
                </a:lnTo>
                <a:lnTo>
                  <a:pt x="748539" y="120069"/>
                </a:lnTo>
                <a:lnTo>
                  <a:pt x="704573" y="101336"/>
                </a:lnTo>
                <a:lnTo>
                  <a:pt x="659938" y="84116"/>
                </a:lnTo>
                <a:lnTo>
                  <a:pt x="614670" y="68432"/>
                </a:lnTo>
                <a:lnTo>
                  <a:pt x="568809" y="54304"/>
                </a:lnTo>
                <a:lnTo>
                  <a:pt x="522392" y="41757"/>
                </a:lnTo>
                <a:lnTo>
                  <a:pt x="475458" y="30811"/>
                </a:lnTo>
                <a:lnTo>
                  <a:pt x="428045" y="21488"/>
                </a:lnTo>
                <a:lnTo>
                  <a:pt x="380191" y="13811"/>
                </a:lnTo>
                <a:lnTo>
                  <a:pt x="331934" y="7802"/>
                </a:lnTo>
                <a:lnTo>
                  <a:pt x="283313" y="3482"/>
                </a:lnTo>
                <a:lnTo>
                  <a:pt x="234366" y="874"/>
                </a:lnTo>
                <a:lnTo>
                  <a:pt x="185130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5CFDECA-6D4A-D742-BE0A-25410B10256B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1" y="16376"/>
                </a:lnTo>
                <a:lnTo>
                  <a:pt x="682125" y="23975"/>
                </a:lnTo>
                <a:lnTo>
                  <a:pt x="634286" y="40189"/>
                </a:lnTo>
                <a:lnTo>
                  <a:pt x="587239" y="58434"/>
                </a:lnTo>
                <a:lnTo>
                  <a:pt x="541049" y="78660"/>
                </a:lnTo>
                <a:lnTo>
                  <a:pt x="495783" y="100815"/>
                </a:lnTo>
                <a:lnTo>
                  <a:pt x="451508" y="124849"/>
                </a:lnTo>
                <a:lnTo>
                  <a:pt x="408289" y="150712"/>
                </a:lnTo>
                <a:lnTo>
                  <a:pt x="366195" y="178353"/>
                </a:lnTo>
                <a:lnTo>
                  <a:pt x="325289" y="207722"/>
                </a:lnTo>
                <a:lnTo>
                  <a:pt x="285640" y="238767"/>
                </a:lnTo>
                <a:lnTo>
                  <a:pt x="247314" y="271439"/>
                </a:lnTo>
                <a:lnTo>
                  <a:pt x="210376" y="305687"/>
                </a:lnTo>
                <a:lnTo>
                  <a:pt x="174894" y="341461"/>
                </a:lnTo>
                <a:lnTo>
                  <a:pt x="140933" y="378709"/>
                </a:lnTo>
                <a:lnTo>
                  <a:pt x="108561" y="417382"/>
                </a:lnTo>
                <a:lnTo>
                  <a:pt x="77843" y="457428"/>
                </a:lnTo>
                <a:lnTo>
                  <a:pt x="48846" y="498798"/>
                </a:lnTo>
                <a:lnTo>
                  <a:pt x="23638" y="538014"/>
                </a:lnTo>
                <a:lnTo>
                  <a:pt x="0" y="578565"/>
                </a:lnTo>
                <a:lnTo>
                  <a:pt x="1421" y="591527"/>
                </a:lnTo>
                <a:lnTo>
                  <a:pt x="14219" y="605151"/>
                </a:lnTo>
                <a:lnTo>
                  <a:pt x="30677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1" y="818008"/>
                </a:lnTo>
                <a:lnTo>
                  <a:pt x="390125" y="841464"/>
                </a:lnTo>
                <a:lnTo>
                  <a:pt x="439742" y="863003"/>
                </a:lnTo>
                <a:lnTo>
                  <a:pt x="490258" y="882440"/>
                </a:lnTo>
                <a:lnTo>
                  <a:pt x="541711" y="899592"/>
                </a:lnTo>
                <a:lnTo>
                  <a:pt x="591822" y="914312"/>
                </a:lnTo>
                <a:lnTo>
                  <a:pt x="642257" y="927983"/>
                </a:lnTo>
                <a:lnTo>
                  <a:pt x="693006" y="940430"/>
                </a:lnTo>
                <a:lnTo>
                  <a:pt x="744059" y="951476"/>
                </a:lnTo>
                <a:lnTo>
                  <a:pt x="770966" y="956439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CF75332-E306-0243-94B6-46C8F5BA63E1}"/>
              </a:ext>
            </a:extLst>
          </p:cNvPr>
          <p:cNvSpPr/>
          <p:nvPr userDrawn="1"/>
        </p:nvSpPr>
        <p:spPr>
          <a:xfrm>
            <a:off x="18793102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07" y="0"/>
                </a:moveTo>
                <a:lnTo>
                  <a:pt x="303567" y="40"/>
                </a:lnTo>
                <a:lnTo>
                  <a:pt x="254857" y="2082"/>
                </a:lnTo>
                <a:lnTo>
                  <a:pt x="206252" y="6140"/>
                </a:lnTo>
                <a:lnTo>
                  <a:pt x="157827" y="12228"/>
                </a:lnTo>
                <a:lnTo>
                  <a:pt x="69980" y="26651"/>
                </a:lnTo>
                <a:lnTo>
                  <a:pt x="20424" y="39524"/>
                </a:lnTo>
                <a:lnTo>
                  <a:pt x="0" y="54677"/>
                </a:lnTo>
                <a:lnTo>
                  <a:pt x="5967" y="101963"/>
                </a:lnTo>
                <a:lnTo>
                  <a:pt x="11110" y="149222"/>
                </a:lnTo>
                <a:lnTo>
                  <a:pt x="16954" y="196662"/>
                </a:lnTo>
                <a:lnTo>
                  <a:pt x="24836" y="243383"/>
                </a:lnTo>
                <a:lnTo>
                  <a:pt x="34965" y="291049"/>
                </a:lnTo>
                <a:lnTo>
                  <a:pt x="46421" y="338435"/>
                </a:lnTo>
                <a:lnTo>
                  <a:pt x="59212" y="385495"/>
                </a:lnTo>
                <a:lnTo>
                  <a:pt x="73345" y="432182"/>
                </a:lnTo>
                <a:lnTo>
                  <a:pt x="88829" y="478451"/>
                </a:lnTo>
                <a:lnTo>
                  <a:pt x="105669" y="524255"/>
                </a:lnTo>
                <a:lnTo>
                  <a:pt x="123874" y="569547"/>
                </a:lnTo>
                <a:lnTo>
                  <a:pt x="143451" y="614283"/>
                </a:lnTo>
                <a:lnTo>
                  <a:pt x="165100" y="659340"/>
                </a:lnTo>
                <a:lnTo>
                  <a:pt x="188390" y="703731"/>
                </a:lnTo>
                <a:lnTo>
                  <a:pt x="213229" y="747399"/>
                </a:lnTo>
                <a:lnTo>
                  <a:pt x="239528" y="790287"/>
                </a:lnTo>
                <a:lnTo>
                  <a:pt x="267195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88" y="899163"/>
                </a:lnTo>
                <a:lnTo>
                  <a:pt x="579445" y="865394"/>
                </a:lnTo>
                <a:lnTo>
                  <a:pt x="620352" y="829715"/>
                </a:lnTo>
                <a:lnTo>
                  <a:pt x="659644" y="792204"/>
                </a:lnTo>
                <a:lnTo>
                  <a:pt x="692816" y="757635"/>
                </a:lnTo>
                <a:lnTo>
                  <a:pt x="724576" y="721753"/>
                </a:lnTo>
                <a:lnTo>
                  <a:pt x="754877" y="684624"/>
                </a:lnTo>
                <a:lnTo>
                  <a:pt x="783674" y="646314"/>
                </a:lnTo>
                <a:lnTo>
                  <a:pt x="810920" y="606891"/>
                </a:lnTo>
                <a:lnTo>
                  <a:pt x="836571" y="566419"/>
                </a:lnTo>
                <a:lnTo>
                  <a:pt x="860580" y="524965"/>
                </a:lnTo>
                <a:lnTo>
                  <a:pt x="882902" y="482596"/>
                </a:lnTo>
                <a:lnTo>
                  <a:pt x="903490" y="439377"/>
                </a:lnTo>
                <a:lnTo>
                  <a:pt x="923921" y="391200"/>
                </a:lnTo>
                <a:lnTo>
                  <a:pt x="942246" y="342148"/>
                </a:lnTo>
                <a:lnTo>
                  <a:pt x="958446" y="292317"/>
                </a:lnTo>
                <a:lnTo>
                  <a:pt x="972504" y="241802"/>
                </a:lnTo>
                <a:lnTo>
                  <a:pt x="975668" y="231319"/>
                </a:lnTo>
                <a:lnTo>
                  <a:pt x="979430" y="219204"/>
                </a:lnTo>
                <a:lnTo>
                  <a:pt x="982078" y="207103"/>
                </a:lnTo>
                <a:lnTo>
                  <a:pt x="981896" y="196662"/>
                </a:lnTo>
                <a:lnTo>
                  <a:pt x="978168" y="189669"/>
                </a:lnTo>
                <a:lnTo>
                  <a:pt x="971582" y="184284"/>
                </a:lnTo>
                <a:lnTo>
                  <a:pt x="963906" y="180060"/>
                </a:lnTo>
                <a:lnTo>
                  <a:pt x="956902" y="176547"/>
                </a:lnTo>
                <a:lnTo>
                  <a:pt x="934734" y="164323"/>
                </a:lnTo>
                <a:lnTo>
                  <a:pt x="890948" y="139323"/>
                </a:lnTo>
                <a:lnTo>
                  <a:pt x="824554" y="106499"/>
                </a:lnTo>
                <a:lnTo>
                  <a:pt x="779710" y="87318"/>
                </a:lnTo>
                <a:lnTo>
                  <a:pt x="734134" y="69994"/>
                </a:lnTo>
                <a:lnTo>
                  <a:pt x="687902" y="54542"/>
                </a:lnTo>
                <a:lnTo>
                  <a:pt x="641090" y="40977"/>
                </a:lnTo>
                <a:lnTo>
                  <a:pt x="593775" y="29312"/>
                </a:lnTo>
                <a:lnTo>
                  <a:pt x="546032" y="19562"/>
                </a:lnTo>
                <a:lnTo>
                  <a:pt x="497938" y="11741"/>
                </a:lnTo>
                <a:lnTo>
                  <a:pt x="449568" y="5864"/>
                </a:lnTo>
                <a:lnTo>
                  <a:pt x="400999" y="1946"/>
                </a:lnTo>
                <a:lnTo>
                  <a:pt x="35230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D0BBF90F-C648-A546-83EE-6E788B35ACAA}"/>
              </a:ext>
            </a:extLst>
          </p:cNvPr>
          <p:cNvSpPr/>
          <p:nvPr userDrawn="1"/>
        </p:nvSpPr>
        <p:spPr>
          <a:xfrm>
            <a:off x="18793085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6" y="0"/>
                </a:moveTo>
                <a:lnTo>
                  <a:pt x="133364" y="0"/>
                </a:lnTo>
                <a:lnTo>
                  <a:pt x="123418" y="22141"/>
                </a:lnTo>
                <a:lnTo>
                  <a:pt x="103530" y="71431"/>
                </a:lnTo>
                <a:lnTo>
                  <a:pt x="85662" y="121481"/>
                </a:lnTo>
                <a:lnTo>
                  <a:pt x="70991" y="167435"/>
                </a:lnTo>
                <a:lnTo>
                  <a:pt x="57489" y="213751"/>
                </a:lnTo>
                <a:lnTo>
                  <a:pt x="45200" y="260402"/>
                </a:lnTo>
                <a:lnTo>
                  <a:pt x="34170" y="307362"/>
                </a:lnTo>
                <a:lnTo>
                  <a:pt x="24445" y="354602"/>
                </a:lnTo>
                <a:lnTo>
                  <a:pt x="16071" y="402097"/>
                </a:lnTo>
                <a:lnTo>
                  <a:pt x="9094" y="449819"/>
                </a:lnTo>
                <a:lnTo>
                  <a:pt x="3560" y="497742"/>
                </a:lnTo>
                <a:lnTo>
                  <a:pt x="83" y="540861"/>
                </a:lnTo>
                <a:lnTo>
                  <a:pt x="0" y="548924"/>
                </a:lnTo>
                <a:lnTo>
                  <a:pt x="15256" y="551510"/>
                </a:lnTo>
                <a:lnTo>
                  <a:pt x="85824" y="567390"/>
                </a:lnTo>
                <a:lnTo>
                  <a:pt x="156940" y="580067"/>
                </a:lnTo>
                <a:lnTo>
                  <a:pt x="206538" y="586242"/>
                </a:lnTo>
                <a:lnTo>
                  <a:pt x="256300" y="590375"/>
                </a:lnTo>
                <a:lnTo>
                  <a:pt x="306116" y="592524"/>
                </a:lnTo>
                <a:lnTo>
                  <a:pt x="357270" y="592439"/>
                </a:lnTo>
                <a:lnTo>
                  <a:pt x="408338" y="590139"/>
                </a:lnTo>
                <a:lnTo>
                  <a:pt x="459236" y="585649"/>
                </a:lnTo>
                <a:lnTo>
                  <a:pt x="509880" y="578993"/>
                </a:lnTo>
                <a:lnTo>
                  <a:pt x="560183" y="570196"/>
                </a:lnTo>
                <a:lnTo>
                  <a:pt x="610063" y="559280"/>
                </a:lnTo>
                <a:lnTo>
                  <a:pt x="659434" y="546272"/>
                </a:lnTo>
                <a:lnTo>
                  <a:pt x="708211" y="531194"/>
                </a:lnTo>
                <a:lnTo>
                  <a:pt x="756311" y="514072"/>
                </a:lnTo>
                <a:lnTo>
                  <a:pt x="803649" y="494929"/>
                </a:lnTo>
                <a:lnTo>
                  <a:pt x="850140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1" y="162689"/>
                </a:lnTo>
                <a:lnTo>
                  <a:pt x="886224" y="117716"/>
                </a:lnTo>
                <a:lnTo>
                  <a:pt x="863351" y="73647"/>
                </a:lnTo>
                <a:lnTo>
                  <a:pt x="838691" y="30552"/>
                </a:lnTo>
                <a:lnTo>
                  <a:pt x="819506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3EA6E1C5-276E-A343-A625-5F7785190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8F72FA64-A0B2-384F-B3DE-D1975A610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6850" y="5197475"/>
            <a:ext cx="10439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DIVIDER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7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-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70">
            <a:extLst>
              <a:ext uri="{FF2B5EF4-FFF2-40B4-BE49-F238E27FC236}">
                <a16:creationId xmlns:a16="http://schemas.microsoft.com/office/drawing/2014/main" id="{C302E0BE-BE08-4E4F-8F95-B3842CBAA76B}"/>
              </a:ext>
            </a:extLst>
          </p:cNvPr>
          <p:cNvSpPr txBox="1"/>
          <p:nvPr userDrawn="1"/>
        </p:nvSpPr>
        <p:spPr>
          <a:xfrm>
            <a:off x="4507339" y="8100545"/>
            <a:ext cx="24022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Muli-SemiBold"/>
                <a:cs typeface="Muli-SemiBold"/>
              </a:rPr>
              <a:t>Part </a:t>
            </a:r>
            <a:r>
              <a:rPr sz="1600" b="1" spc="-5" dirty="0">
                <a:latin typeface="Muli-SemiBold"/>
                <a:cs typeface="Muli-SemiBold"/>
              </a:rPr>
              <a:t>of the </a:t>
            </a:r>
            <a:r>
              <a:rPr sz="1600" b="1" spc="-10" dirty="0">
                <a:latin typeface="Muli-SemiBold"/>
                <a:cs typeface="Muli-SemiBold"/>
              </a:rPr>
              <a:t>Midis</a:t>
            </a:r>
            <a:r>
              <a:rPr sz="1600" b="1" spc="-60" dirty="0">
                <a:latin typeface="Muli-SemiBold"/>
                <a:cs typeface="Muli-SemiBold"/>
              </a:rPr>
              <a:t> </a:t>
            </a:r>
            <a:r>
              <a:rPr sz="1600" b="1" spc="-5" dirty="0">
                <a:latin typeface="Muli-SemiBold"/>
                <a:cs typeface="Muli-SemiBold"/>
              </a:rPr>
              <a:t>Group</a:t>
            </a:r>
            <a:endParaRPr sz="1600" dirty="0">
              <a:latin typeface="Muli-SemiBold"/>
              <a:cs typeface="Muli-SemiBold"/>
            </a:endParaRPr>
          </a:p>
        </p:txBody>
      </p:sp>
      <p:sp>
        <p:nvSpPr>
          <p:cNvPr id="48" name="object 81">
            <a:extLst>
              <a:ext uri="{FF2B5EF4-FFF2-40B4-BE49-F238E27FC236}">
                <a16:creationId xmlns:a16="http://schemas.microsoft.com/office/drawing/2014/main" id="{8AB53D22-6E34-AB45-B742-3471BEA2A80A}"/>
              </a:ext>
            </a:extLst>
          </p:cNvPr>
          <p:cNvSpPr/>
          <p:nvPr userDrawn="1"/>
        </p:nvSpPr>
        <p:spPr>
          <a:xfrm>
            <a:off x="0" y="8207799"/>
            <a:ext cx="986790" cy="1498600"/>
          </a:xfrm>
          <a:custGeom>
            <a:avLst/>
            <a:gdLst/>
            <a:ahLst/>
            <a:cxnLst/>
            <a:rect l="l" t="t" r="r" b="b"/>
            <a:pathLst>
              <a:path w="986790" h="1498600">
                <a:moveTo>
                  <a:pt x="795" y="0"/>
                </a:moveTo>
                <a:lnTo>
                  <a:pt x="0" y="0"/>
                </a:lnTo>
                <a:lnTo>
                  <a:pt x="0" y="1497975"/>
                </a:lnTo>
                <a:lnTo>
                  <a:pt x="47147" y="1485065"/>
                </a:lnTo>
                <a:lnTo>
                  <a:pt x="93797" y="1470744"/>
                </a:lnTo>
                <a:lnTo>
                  <a:pt x="139920" y="1455030"/>
                </a:lnTo>
                <a:lnTo>
                  <a:pt x="185486" y="1437940"/>
                </a:lnTo>
                <a:lnTo>
                  <a:pt x="230464" y="1419491"/>
                </a:lnTo>
                <a:lnTo>
                  <a:pt x="274826" y="1399701"/>
                </a:lnTo>
                <a:lnTo>
                  <a:pt x="318540" y="1378587"/>
                </a:lnTo>
                <a:lnTo>
                  <a:pt x="361577" y="1356166"/>
                </a:lnTo>
                <a:lnTo>
                  <a:pt x="403907" y="1332456"/>
                </a:lnTo>
                <a:lnTo>
                  <a:pt x="445499" y="1307473"/>
                </a:lnTo>
                <a:lnTo>
                  <a:pt x="486324" y="1281236"/>
                </a:lnTo>
                <a:lnTo>
                  <a:pt x="526352" y="1253762"/>
                </a:lnTo>
                <a:lnTo>
                  <a:pt x="565553" y="1225067"/>
                </a:lnTo>
                <a:lnTo>
                  <a:pt x="603896" y="1195169"/>
                </a:lnTo>
                <a:lnTo>
                  <a:pt x="641353" y="1164087"/>
                </a:lnTo>
                <a:lnTo>
                  <a:pt x="677892" y="1131835"/>
                </a:lnTo>
                <a:lnTo>
                  <a:pt x="713483" y="1098434"/>
                </a:lnTo>
                <a:lnTo>
                  <a:pt x="748098" y="1063898"/>
                </a:lnTo>
                <a:lnTo>
                  <a:pt x="781705" y="1028247"/>
                </a:lnTo>
                <a:lnTo>
                  <a:pt x="814275" y="991496"/>
                </a:lnTo>
                <a:lnTo>
                  <a:pt x="845778" y="953664"/>
                </a:lnTo>
                <a:lnTo>
                  <a:pt x="876183" y="914768"/>
                </a:lnTo>
                <a:lnTo>
                  <a:pt x="905461" y="874825"/>
                </a:lnTo>
                <a:lnTo>
                  <a:pt x="933582" y="833852"/>
                </a:lnTo>
                <a:lnTo>
                  <a:pt x="960515" y="791867"/>
                </a:lnTo>
                <a:lnTo>
                  <a:pt x="986231" y="748888"/>
                </a:lnTo>
                <a:lnTo>
                  <a:pt x="960532" y="705934"/>
                </a:lnTo>
                <a:lnTo>
                  <a:pt x="933616" y="663974"/>
                </a:lnTo>
                <a:lnTo>
                  <a:pt x="905515" y="623025"/>
                </a:lnTo>
                <a:lnTo>
                  <a:pt x="876258" y="583105"/>
                </a:lnTo>
                <a:lnTo>
                  <a:pt x="845876" y="544230"/>
                </a:lnTo>
                <a:lnTo>
                  <a:pt x="814397" y="506418"/>
                </a:lnTo>
                <a:lnTo>
                  <a:pt x="781852" y="469687"/>
                </a:lnTo>
                <a:lnTo>
                  <a:pt x="748272" y="434053"/>
                </a:lnTo>
                <a:lnTo>
                  <a:pt x="713685" y="399534"/>
                </a:lnTo>
                <a:lnTo>
                  <a:pt x="678122" y="366146"/>
                </a:lnTo>
                <a:lnTo>
                  <a:pt x="641613" y="333908"/>
                </a:lnTo>
                <a:lnTo>
                  <a:pt x="604188" y="302837"/>
                </a:lnTo>
                <a:lnTo>
                  <a:pt x="565876" y="272949"/>
                </a:lnTo>
                <a:lnTo>
                  <a:pt x="526708" y="244263"/>
                </a:lnTo>
                <a:lnTo>
                  <a:pt x="486714" y="216795"/>
                </a:lnTo>
                <a:lnTo>
                  <a:pt x="445923" y="190562"/>
                </a:lnTo>
                <a:lnTo>
                  <a:pt x="404366" y="165583"/>
                </a:lnTo>
                <a:lnTo>
                  <a:pt x="362072" y="141874"/>
                </a:lnTo>
                <a:lnTo>
                  <a:pt x="319071" y="119452"/>
                </a:lnTo>
                <a:lnTo>
                  <a:pt x="275393" y="98335"/>
                </a:lnTo>
                <a:lnTo>
                  <a:pt x="231069" y="78540"/>
                </a:lnTo>
                <a:lnTo>
                  <a:pt x="186128" y="60084"/>
                </a:lnTo>
                <a:lnTo>
                  <a:pt x="140601" y="42985"/>
                </a:lnTo>
                <a:lnTo>
                  <a:pt x="94516" y="27260"/>
                </a:lnTo>
                <a:lnTo>
                  <a:pt x="47904" y="12925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2">
            <a:extLst>
              <a:ext uri="{FF2B5EF4-FFF2-40B4-BE49-F238E27FC236}">
                <a16:creationId xmlns:a16="http://schemas.microsoft.com/office/drawing/2014/main" id="{68FD35CE-3EDC-824C-9104-66CC5A6F702E}"/>
              </a:ext>
            </a:extLst>
          </p:cNvPr>
          <p:cNvSpPr/>
          <p:nvPr userDrawn="1"/>
        </p:nvSpPr>
        <p:spPr>
          <a:xfrm>
            <a:off x="956761" y="9459627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5"/>
                </a:lnTo>
                <a:lnTo>
                  <a:pt x="558905" y="509241"/>
                </a:lnTo>
                <a:lnTo>
                  <a:pt x="574056" y="463534"/>
                </a:lnTo>
                <a:lnTo>
                  <a:pt x="585420" y="417005"/>
                </a:lnTo>
                <a:lnTo>
                  <a:pt x="592995" y="369891"/>
                </a:lnTo>
                <a:lnTo>
                  <a:pt x="596783" y="322425"/>
                </a:lnTo>
                <a:lnTo>
                  <a:pt x="596783" y="274841"/>
                </a:lnTo>
                <a:lnTo>
                  <a:pt x="592995" y="227375"/>
                </a:lnTo>
                <a:lnTo>
                  <a:pt x="585420" y="180260"/>
                </a:lnTo>
                <a:lnTo>
                  <a:pt x="574056" y="133730"/>
                </a:lnTo>
                <a:lnTo>
                  <a:pt x="558905" y="88021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83">
            <a:extLst>
              <a:ext uri="{FF2B5EF4-FFF2-40B4-BE49-F238E27FC236}">
                <a16:creationId xmlns:a16="http://schemas.microsoft.com/office/drawing/2014/main" id="{7C40743D-E3DD-9745-95D7-5A2517F7F052}"/>
              </a:ext>
            </a:extLst>
          </p:cNvPr>
          <p:cNvSpPr/>
          <p:nvPr userDrawn="1"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61"/>
                </a:lnTo>
                <a:lnTo>
                  <a:pt x="7585" y="96899"/>
                </a:lnTo>
                <a:lnTo>
                  <a:pt x="0" y="147742"/>
                </a:lnTo>
                <a:lnTo>
                  <a:pt x="0" y="199019"/>
                </a:lnTo>
                <a:lnTo>
                  <a:pt x="7585" y="249860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89"/>
                </a:lnTo>
                <a:lnTo>
                  <a:pt x="280856" y="92082"/>
                </a:lnTo>
                <a:lnTo>
                  <a:pt x="240618" y="60092"/>
                </a:lnTo>
                <a:lnTo>
                  <a:pt x="196209" y="34454"/>
                </a:lnTo>
                <a:lnTo>
                  <a:pt x="148385" y="15603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73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CONTACT</a:t>
            </a:r>
            <a:endParaRPr lang="en-US" dirty="0"/>
          </a:p>
        </p:txBody>
      </p:sp>
      <p:pic>
        <p:nvPicPr>
          <p:cNvPr id="58" name="Grafika 57">
            <a:extLst>
              <a:ext uri="{FF2B5EF4-FFF2-40B4-BE49-F238E27FC236}">
                <a16:creationId xmlns:a16="http://schemas.microsoft.com/office/drawing/2014/main" id="{ED6C62A1-5FCD-E645-BA2C-8A41AA247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9250" y="4054475"/>
            <a:ext cx="5334000" cy="1303095"/>
          </a:xfrm>
          <a:prstGeom prst="rect">
            <a:avLst/>
          </a:prstGeom>
        </p:spPr>
      </p:pic>
      <p:pic>
        <p:nvPicPr>
          <p:cNvPr id="60" name="Obraz 59">
            <a:extLst>
              <a:ext uri="{FF2B5EF4-FFF2-40B4-BE49-F238E27FC236}">
                <a16:creationId xmlns:a16="http://schemas.microsoft.com/office/drawing/2014/main" id="{B5DF27CA-C8A0-C14D-A1A2-35A89986CD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339" y="6317511"/>
            <a:ext cx="2908300" cy="1447800"/>
          </a:xfrm>
          <a:prstGeom prst="rect">
            <a:avLst/>
          </a:prstGeom>
        </p:spPr>
      </p:pic>
      <p:sp>
        <p:nvSpPr>
          <p:cNvPr id="62" name="Symbol zastępczy tekstu 11">
            <a:extLst>
              <a:ext uri="{FF2B5EF4-FFF2-40B4-BE49-F238E27FC236}">
                <a16:creationId xmlns:a16="http://schemas.microsoft.com/office/drawing/2014/main" id="{9DB45C6E-D4C7-FA4A-9D17-8A071D817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842" y="3162288"/>
            <a:ext cx="6370163" cy="756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 b="1" i="0">
                <a:solidFill>
                  <a:srgbClr val="001E84"/>
                </a:solidFill>
                <a:latin typeface="Muli ExtraBold" pitchFamily="2" charset="0"/>
              </a:defRPr>
            </a:lvl1pPr>
          </a:lstStyle>
          <a:p>
            <a:pPr lvl="0"/>
            <a:r>
              <a:rPr lang="pl-PL" spc="-20" dirty="0"/>
              <a:t>Name Surname</a:t>
            </a:r>
            <a:endParaRPr lang="en-US" dirty="0"/>
          </a:p>
        </p:txBody>
      </p:sp>
      <p:sp>
        <p:nvSpPr>
          <p:cNvPr id="63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14049" y="4742711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pl-PL" spc="-20" dirty="0"/>
              <a:t>Phone </a:t>
            </a:r>
            <a:r>
              <a:rPr lang="pl-PL" spc="-20" dirty="0" err="1"/>
              <a:t>number</a:t>
            </a:r>
            <a:endParaRPr lang="en-US" dirty="0"/>
          </a:p>
        </p:txBody>
      </p:sp>
      <p:sp>
        <p:nvSpPr>
          <p:cNvPr id="64" name="Symbol zastępczy tekstu 11">
            <a:extLst>
              <a:ext uri="{FF2B5EF4-FFF2-40B4-BE49-F238E27FC236}">
                <a16:creationId xmlns:a16="http://schemas.microsoft.com/office/drawing/2014/main" id="{8D31D89D-6170-604C-BACD-F2B0F3E09D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14049" y="5290832"/>
            <a:ext cx="6370163" cy="433981"/>
          </a:xfrm>
          <a:prstGeom prst="rect">
            <a:avLst/>
          </a:prstGeom>
        </p:spPr>
        <p:txBody>
          <a:bodyPr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50" b="0" i="0" u="none" strike="noStrike" kern="1200" cap="none" spc="-5" normalizeH="0" baseline="0" noProof="0" dirty="0">
                <a:ln>
                  <a:noFill/>
                </a:ln>
                <a:solidFill>
                  <a:srgbClr val="01A2FF"/>
                </a:solidFill>
                <a:effectLst/>
                <a:uLnTx/>
                <a:uFillTx/>
                <a:latin typeface="Muli"/>
                <a:ea typeface="+mn-ea"/>
                <a:cs typeface="Mul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e-mail@mdsaptech.com</a:t>
            </a:r>
            <a:endParaRPr kumimoji="0" lang="pl-PL" sz="2450" b="0" i="0" u="none" strike="noStrike" kern="1200" cap="none" spc="0" normalizeH="0" baseline="0" noProof="0" dirty="0">
              <a:ln>
                <a:noFill/>
              </a:ln>
              <a:solidFill>
                <a:srgbClr val="01A2FF"/>
              </a:solidFill>
              <a:effectLst/>
              <a:uLnTx/>
              <a:uFillTx/>
              <a:latin typeface="Muli"/>
              <a:ea typeface="+mn-ea"/>
              <a:cs typeface="Muli"/>
            </a:endParaRPr>
          </a:p>
        </p:txBody>
      </p:sp>
      <p:sp>
        <p:nvSpPr>
          <p:cNvPr id="32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0384" y="4076427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en-US" spc="-2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59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pic>
        <p:nvPicPr>
          <p:cNvPr id="26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pic>
        <p:nvPicPr>
          <p:cNvPr id="4" name="Obraz 6">
            <a:extLst>
              <a:ext uri="{FF2B5EF4-FFF2-40B4-BE49-F238E27FC236}">
                <a16:creationId xmlns:a16="http://schemas.microsoft.com/office/drawing/2014/main" id="{18DAC1AB-90AF-E846-AEC3-74CF850353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2378075"/>
            <a:ext cx="3769659" cy="2667000"/>
          </a:xfrm>
          <a:prstGeom prst="rect">
            <a:avLst/>
          </a:prstGeom>
        </p:spPr>
      </p:pic>
      <p:pic>
        <p:nvPicPr>
          <p:cNvPr id="5" name="Obraz 8">
            <a:extLst>
              <a:ext uri="{FF2B5EF4-FFF2-40B4-BE49-F238E27FC236}">
                <a16:creationId xmlns:a16="http://schemas.microsoft.com/office/drawing/2014/main" id="{126469C8-26DB-A640-A5E9-FF0E2573C2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2378075"/>
            <a:ext cx="3769659" cy="2667000"/>
          </a:xfrm>
          <a:prstGeom prst="rect">
            <a:avLst/>
          </a:prstGeom>
        </p:spPr>
      </p:pic>
      <p:pic>
        <p:nvPicPr>
          <p:cNvPr id="6" name="Obraz 9">
            <a:extLst>
              <a:ext uri="{FF2B5EF4-FFF2-40B4-BE49-F238E27FC236}">
                <a16:creationId xmlns:a16="http://schemas.microsoft.com/office/drawing/2014/main" id="{A41C1F7E-5B56-C649-8D84-3FE0264FD5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2378075"/>
            <a:ext cx="3769659" cy="2667000"/>
          </a:xfrm>
          <a:prstGeom prst="rect">
            <a:avLst/>
          </a:prstGeom>
        </p:spPr>
      </p:pic>
      <p:pic>
        <p:nvPicPr>
          <p:cNvPr id="7" name="Obraz 10">
            <a:extLst>
              <a:ext uri="{FF2B5EF4-FFF2-40B4-BE49-F238E27FC236}">
                <a16:creationId xmlns:a16="http://schemas.microsoft.com/office/drawing/2014/main" id="{49757C76-97CD-D447-8D4C-193864853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2378075"/>
            <a:ext cx="3769659" cy="2667000"/>
          </a:xfrm>
          <a:prstGeom prst="rect">
            <a:avLst/>
          </a:prstGeom>
        </p:spPr>
      </p:pic>
      <p:pic>
        <p:nvPicPr>
          <p:cNvPr id="8" name="Obraz 11">
            <a:extLst>
              <a:ext uri="{FF2B5EF4-FFF2-40B4-BE49-F238E27FC236}">
                <a16:creationId xmlns:a16="http://schemas.microsoft.com/office/drawing/2014/main" id="{CE084127-A669-7F49-A40A-3E8A7627D5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6495812"/>
            <a:ext cx="3769659" cy="2667000"/>
          </a:xfrm>
          <a:prstGeom prst="rect">
            <a:avLst/>
          </a:prstGeom>
        </p:spPr>
      </p:pic>
      <p:pic>
        <p:nvPicPr>
          <p:cNvPr id="9" name="Obraz 12">
            <a:extLst>
              <a:ext uri="{FF2B5EF4-FFF2-40B4-BE49-F238E27FC236}">
                <a16:creationId xmlns:a16="http://schemas.microsoft.com/office/drawing/2014/main" id="{861E5470-1472-BB4E-9BBA-94A552A041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6495812"/>
            <a:ext cx="3769659" cy="2667000"/>
          </a:xfrm>
          <a:prstGeom prst="rect">
            <a:avLst/>
          </a:prstGeom>
        </p:spPr>
      </p:pic>
      <p:pic>
        <p:nvPicPr>
          <p:cNvPr id="10" name="Obraz 13">
            <a:extLst>
              <a:ext uri="{FF2B5EF4-FFF2-40B4-BE49-F238E27FC236}">
                <a16:creationId xmlns:a16="http://schemas.microsoft.com/office/drawing/2014/main" id="{BB50915C-B1FF-0F4F-A665-EA7689DDE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6495812"/>
            <a:ext cx="3769659" cy="2667000"/>
          </a:xfrm>
          <a:prstGeom prst="rect">
            <a:avLst/>
          </a:prstGeom>
        </p:spPr>
      </p:pic>
      <p:pic>
        <p:nvPicPr>
          <p:cNvPr id="11" name="Obraz 14">
            <a:extLst>
              <a:ext uri="{FF2B5EF4-FFF2-40B4-BE49-F238E27FC236}">
                <a16:creationId xmlns:a16="http://schemas.microsoft.com/office/drawing/2014/main" id="{3C6B0B70-0B9A-E843-B92F-64A34492A6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6495812"/>
            <a:ext cx="3769659" cy="266700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24797894-5137-9F42-9B53-863DF27445F0}"/>
              </a:ext>
            </a:extLst>
          </p:cNvPr>
          <p:cNvSpPr/>
          <p:nvPr userDrawn="1"/>
        </p:nvSpPr>
        <p:spPr>
          <a:xfrm>
            <a:off x="1136650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1F96866E-89BE-2148-9A32-9CB00ACAC82B}"/>
              </a:ext>
            </a:extLst>
          </p:cNvPr>
          <p:cNvSpPr/>
          <p:nvPr userDrawn="1"/>
        </p:nvSpPr>
        <p:spPr>
          <a:xfrm>
            <a:off x="5562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F58C65B-CD7C-FF47-9C0D-B19FFB6FEB45}"/>
              </a:ext>
            </a:extLst>
          </p:cNvPr>
          <p:cNvSpPr/>
          <p:nvPr userDrawn="1"/>
        </p:nvSpPr>
        <p:spPr>
          <a:xfrm>
            <a:off x="9985724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0F5C82-0AE6-554A-9D0B-76E0FDC2516D}"/>
              </a:ext>
            </a:extLst>
          </p:cNvPr>
          <p:cNvSpPr/>
          <p:nvPr userDrawn="1"/>
        </p:nvSpPr>
        <p:spPr>
          <a:xfrm>
            <a:off x="14325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207CA446-BC7E-0949-8A00-771A2F736BE0}"/>
              </a:ext>
            </a:extLst>
          </p:cNvPr>
          <p:cNvSpPr/>
          <p:nvPr userDrawn="1"/>
        </p:nvSpPr>
        <p:spPr>
          <a:xfrm>
            <a:off x="1136650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9875D99-420C-0346-82E5-1596848078AA}"/>
              </a:ext>
            </a:extLst>
          </p:cNvPr>
          <p:cNvSpPr/>
          <p:nvPr userDrawn="1"/>
        </p:nvSpPr>
        <p:spPr>
          <a:xfrm>
            <a:off x="5562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77AA79F-0173-0445-9A35-A785E3A0C57F}"/>
              </a:ext>
            </a:extLst>
          </p:cNvPr>
          <p:cNvSpPr/>
          <p:nvPr userDrawn="1"/>
        </p:nvSpPr>
        <p:spPr>
          <a:xfrm>
            <a:off x="9985724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A7F6B83-1661-2045-851A-B0CC84ADFD33}"/>
              </a:ext>
            </a:extLst>
          </p:cNvPr>
          <p:cNvSpPr/>
          <p:nvPr userDrawn="1"/>
        </p:nvSpPr>
        <p:spPr>
          <a:xfrm>
            <a:off x="14325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20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spc="-20" dirty="0"/>
              <a:t>CERTIFICATIONS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55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4D8F0E8D-C404-7743-A9CE-BC82FA82D4E5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03"/>
                </a:moveTo>
                <a:lnTo>
                  <a:pt x="20104099" y="11308503"/>
                </a:lnTo>
                <a:lnTo>
                  <a:pt x="20104099" y="0"/>
                </a:lnTo>
                <a:lnTo>
                  <a:pt x="0" y="0"/>
                </a:lnTo>
                <a:lnTo>
                  <a:pt x="0" y="11308503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raz 15" descr="Obraz zawierający urządzenie, jasne, silnik&#10;&#10;Opis wygenerowany automatycznie">
            <a:extLst>
              <a:ext uri="{FF2B5EF4-FFF2-40B4-BE49-F238E27FC236}">
                <a16:creationId xmlns:a16="http://schemas.microsoft.com/office/drawing/2014/main" id="{C6B727D7-0C91-C245-BF5D-12EBE334B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4782712" cy="11309350"/>
          </a:xfrm>
          <a:prstGeom prst="rect">
            <a:avLst/>
          </a:prstGeom>
        </p:spPr>
      </p:pic>
      <p:sp>
        <p:nvSpPr>
          <p:cNvPr id="30" name="object 7">
            <a:extLst>
              <a:ext uri="{FF2B5EF4-FFF2-40B4-BE49-F238E27FC236}">
                <a16:creationId xmlns:a16="http://schemas.microsoft.com/office/drawing/2014/main" id="{F8711E92-0FD1-DA49-A770-69CD7AFC5174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BE9D0B57-ACBB-7D47-8470-DDCBBC5F556D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824DCBFB-13A4-6548-83E7-0B94E3DF9494}"/>
              </a:ext>
            </a:extLst>
          </p:cNvPr>
          <p:cNvSpPr/>
          <p:nvPr userDrawn="1"/>
        </p:nvSpPr>
        <p:spPr>
          <a:xfrm>
            <a:off x="17150446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6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9"/>
                </a:lnTo>
                <a:lnTo>
                  <a:pt x="226394" y="178626"/>
                </a:lnTo>
                <a:lnTo>
                  <a:pt x="209184" y="226015"/>
                </a:lnTo>
                <a:lnTo>
                  <a:pt x="192810" y="273701"/>
                </a:lnTo>
                <a:lnTo>
                  <a:pt x="176933" y="322322"/>
                </a:lnTo>
                <a:lnTo>
                  <a:pt x="161627" y="371130"/>
                </a:lnTo>
                <a:lnTo>
                  <a:pt x="146902" y="420120"/>
                </a:lnTo>
                <a:lnTo>
                  <a:pt x="132769" y="469284"/>
                </a:lnTo>
                <a:lnTo>
                  <a:pt x="119239" y="518617"/>
                </a:lnTo>
                <a:lnTo>
                  <a:pt x="106322" y="568112"/>
                </a:lnTo>
                <a:lnTo>
                  <a:pt x="94030" y="617764"/>
                </a:lnTo>
                <a:lnTo>
                  <a:pt x="82373" y="667565"/>
                </a:lnTo>
                <a:lnTo>
                  <a:pt x="71362" y="717509"/>
                </a:lnTo>
                <a:lnTo>
                  <a:pt x="61008" y="767591"/>
                </a:lnTo>
                <a:lnTo>
                  <a:pt x="51321" y="817803"/>
                </a:lnTo>
                <a:lnTo>
                  <a:pt x="42311" y="868140"/>
                </a:lnTo>
                <a:lnTo>
                  <a:pt x="33991" y="918596"/>
                </a:lnTo>
                <a:lnTo>
                  <a:pt x="26370" y="969164"/>
                </a:lnTo>
                <a:lnTo>
                  <a:pt x="19459" y="1019837"/>
                </a:lnTo>
                <a:lnTo>
                  <a:pt x="13269" y="1070610"/>
                </a:lnTo>
                <a:lnTo>
                  <a:pt x="7811" y="1121476"/>
                </a:lnTo>
                <a:lnTo>
                  <a:pt x="3371" y="1170108"/>
                </a:lnTo>
                <a:lnTo>
                  <a:pt x="0" y="1218615"/>
                </a:lnTo>
                <a:lnTo>
                  <a:pt x="5449" y="1230073"/>
                </a:lnTo>
                <a:lnTo>
                  <a:pt x="193159" y="1278393"/>
                </a:lnTo>
                <a:lnTo>
                  <a:pt x="242264" y="1288309"/>
                </a:lnTo>
                <a:lnTo>
                  <a:pt x="291558" y="1297185"/>
                </a:lnTo>
                <a:lnTo>
                  <a:pt x="341005" y="1305112"/>
                </a:lnTo>
                <a:lnTo>
                  <a:pt x="390583" y="1312102"/>
                </a:lnTo>
                <a:lnTo>
                  <a:pt x="440267" y="1318167"/>
                </a:lnTo>
                <a:lnTo>
                  <a:pt x="490036" y="1323318"/>
                </a:lnTo>
                <a:lnTo>
                  <a:pt x="539866" y="1327568"/>
                </a:lnTo>
                <a:lnTo>
                  <a:pt x="589735" y="1330926"/>
                </a:lnTo>
                <a:lnTo>
                  <a:pt x="639620" y="1333406"/>
                </a:lnTo>
                <a:lnTo>
                  <a:pt x="689497" y="1335019"/>
                </a:lnTo>
                <a:lnTo>
                  <a:pt x="739934" y="1335551"/>
                </a:lnTo>
                <a:lnTo>
                  <a:pt x="790354" y="1335123"/>
                </a:lnTo>
                <a:lnTo>
                  <a:pt x="840742" y="1333738"/>
                </a:lnTo>
                <a:lnTo>
                  <a:pt x="891081" y="1331402"/>
                </a:lnTo>
                <a:lnTo>
                  <a:pt x="941356" y="1328118"/>
                </a:lnTo>
                <a:lnTo>
                  <a:pt x="991550" y="1323892"/>
                </a:lnTo>
                <a:lnTo>
                  <a:pt x="1041648" y="1318728"/>
                </a:lnTo>
                <a:lnTo>
                  <a:pt x="1091634" y="1312631"/>
                </a:lnTo>
                <a:lnTo>
                  <a:pt x="1141491" y="1305605"/>
                </a:lnTo>
                <a:lnTo>
                  <a:pt x="1191204" y="1297655"/>
                </a:lnTo>
                <a:lnTo>
                  <a:pt x="1240757" y="1288785"/>
                </a:lnTo>
                <a:lnTo>
                  <a:pt x="1290134" y="1279000"/>
                </a:lnTo>
                <a:lnTo>
                  <a:pt x="1339319" y="1268304"/>
                </a:lnTo>
                <a:lnTo>
                  <a:pt x="1388297" y="1256703"/>
                </a:lnTo>
                <a:lnTo>
                  <a:pt x="1437050" y="1244200"/>
                </a:lnTo>
                <a:lnTo>
                  <a:pt x="1485563" y="1230800"/>
                </a:lnTo>
                <a:lnTo>
                  <a:pt x="1533820" y="1216508"/>
                </a:lnTo>
                <a:lnTo>
                  <a:pt x="1581806" y="1201328"/>
                </a:lnTo>
                <a:lnTo>
                  <a:pt x="1629504" y="1185266"/>
                </a:lnTo>
                <a:lnTo>
                  <a:pt x="1676898" y="1168324"/>
                </a:lnTo>
                <a:lnTo>
                  <a:pt x="1723973" y="1150509"/>
                </a:lnTo>
                <a:lnTo>
                  <a:pt x="1770712" y="1131824"/>
                </a:lnTo>
                <a:lnTo>
                  <a:pt x="1817100" y="1112275"/>
                </a:lnTo>
                <a:lnTo>
                  <a:pt x="1863120" y="1091865"/>
                </a:lnTo>
                <a:lnTo>
                  <a:pt x="1908757" y="1070599"/>
                </a:lnTo>
                <a:lnTo>
                  <a:pt x="1953995" y="1048482"/>
                </a:lnTo>
                <a:lnTo>
                  <a:pt x="1998817" y="1025519"/>
                </a:lnTo>
                <a:lnTo>
                  <a:pt x="2043208" y="1001714"/>
                </a:lnTo>
                <a:lnTo>
                  <a:pt x="2087152" y="977071"/>
                </a:lnTo>
                <a:lnTo>
                  <a:pt x="2130633" y="951595"/>
                </a:lnTo>
                <a:lnTo>
                  <a:pt x="2173635" y="925291"/>
                </a:lnTo>
                <a:lnTo>
                  <a:pt x="2216141" y="898164"/>
                </a:lnTo>
                <a:lnTo>
                  <a:pt x="2205393" y="849524"/>
                </a:lnTo>
                <a:lnTo>
                  <a:pt x="2193730" y="801111"/>
                </a:lnTo>
                <a:lnTo>
                  <a:pt x="2181162" y="752939"/>
                </a:lnTo>
                <a:lnTo>
                  <a:pt x="2167696" y="705023"/>
                </a:lnTo>
                <a:lnTo>
                  <a:pt x="2153341" y="657376"/>
                </a:lnTo>
                <a:lnTo>
                  <a:pt x="2138105" y="610012"/>
                </a:lnTo>
                <a:lnTo>
                  <a:pt x="2121995" y="562946"/>
                </a:lnTo>
                <a:lnTo>
                  <a:pt x="2105021" y="516191"/>
                </a:lnTo>
                <a:lnTo>
                  <a:pt x="2087188" y="469761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30" y="332562"/>
                </a:lnTo>
                <a:lnTo>
                  <a:pt x="2007449" y="287573"/>
                </a:lnTo>
                <a:lnTo>
                  <a:pt x="1985452" y="242980"/>
                </a:lnTo>
                <a:lnTo>
                  <a:pt x="1962646" y="198795"/>
                </a:lnTo>
                <a:lnTo>
                  <a:pt x="1939040" y="155034"/>
                </a:lnTo>
                <a:lnTo>
                  <a:pt x="1914640" y="111711"/>
                </a:lnTo>
                <a:lnTo>
                  <a:pt x="1889456" y="68838"/>
                </a:lnTo>
                <a:lnTo>
                  <a:pt x="1863496" y="26431"/>
                </a:lnTo>
                <a:lnTo>
                  <a:pt x="1846646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4">
            <a:extLst>
              <a:ext uri="{FF2B5EF4-FFF2-40B4-BE49-F238E27FC236}">
                <a16:creationId xmlns:a16="http://schemas.microsoft.com/office/drawing/2014/main" id="{441E83A1-32D7-934D-B200-54B5BDBCF4AF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ymbol zastępczy tekstu 11">
            <a:extLst>
              <a:ext uri="{FF2B5EF4-FFF2-40B4-BE49-F238E27FC236}">
                <a16:creationId xmlns:a16="http://schemas.microsoft.com/office/drawing/2014/main" id="{653949E5-1C3E-B746-B3CC-EEDDC1AB45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Symbol zastępczy tekstu 11">
            <a:extLst>
              <a:ext uri="{FF2B5EF4-FFF2-40B4-BE49-F238E27FC236}">
                <a16:creationId xmlns:a16="http://schemas.microsoft.com/office/drawing/2014/main" id="{5AC6ED6E-D8E6-D94D-9306-B23CAEB56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66" y="71024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74D4598F-A54D-E84F-BCFC-7AADBA076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39" name="Symbol zastępczy tekstu 11">
            <a:extLst>
              <a:ext uri="{FF2B5EF4-FFF2-40B4-BE49-F238E27FC236}">
                <a16:creationId xmlns:a16="http://schemas.microsoft.com/office/drawing/2014/main" id="{6CD45BFA-4029-F547-9679-ECF3CC9952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 baseline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Company, 2020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301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2">
            <a:extLst>
              <a:ext uri="{FF2B5EF4-FFF2-40B4-BE49-F238E27FC236}">
                <a16:creationId xmlns:a16="http://schemas.microsoft.com/office/drawing/2014/main" id="{263E5669-A7A1-5942-9222-4FEC15665401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30017425-6056-574A-8153-C6B2476C5055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133EEE8E-B0A0-AA42-B399-4B805C919664}"/>
              </a:ext>
            </a:extLst>
          </p:cNvPr>
          <p:cNvSpPr/>
          <p:nvPr userDrawn="1"/>
        </p:nvSpPr>
        <p:spPr>
          <a:xfrm>
            <a:off x="18367015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84" y="0"/>
                </a:moveTo>
                <a:lnTo>
                  <a:pt x="1723876" y="3777"/>
                </a:lnTo>
                <a:lnTo>
                  <a:pt x="1630102" y="27587"/>
                </a:lnTo>
                <a:lnTo>
                  <a:pt x="1583308" y="39960"/>
                </a:lnTo>
                <a:lnTo>
                  <a:pt x="1536927" y="53881"/>
                </a:lnTo>
                <a:lnTo>
                  <a:pt x="1488811" y="69545"/>
                </a:lnTo>
                <a:lnTo>
                  <a:pt x="1441032" y="86126"/>
                </a:lnTo>
                <a:lnTo>
                  <a:pt x="1393601" y="103613"/>
                </a:lnTo>
                <a:lnTo>
                  <a:pt x="1346532" y="121996"/>
                </a:lnTo>
                <a:lnTo>
                  <a:pt x="1299838" y="141266"/>
                </a:lnTo>
                <a:lnTo>
                  <a:pt x="1253533" y="161412"/>
                </a:lnTo>
                <a:lnTo>
                  <a:pt x="1207629" y="182424"/>
                </a:lnTo>
                <a:lnTo>
                  <a:pt x="1162139" y="204293"/>
                </a:lnTo>
                <a:lnTo>
                  <a:pt x="1117077" y="227008"/>
                </a:lnTo>
                <a:lnTo>
                  <a:pt x="1072456" y="250559"/>
                </a:lnTo>
                <a:lnTo>
                  <a:pt x="1028288" y="274937"/>
                </a:lnTo>
                <a:lnTo>
                  <a:pt x="984588" y="300131"/>
                </a:lnTo>
                <a:lnTo>
                  <a:pt x="941367" y="326131"/>
                </a:lnTo>
                <a:lnTo>
                  <a:pt x="898641" y="352928"/>
                </a:lnTo>
                <a:lnTo>
                  <a:pt x="856420" y="380511"/>
                </a:lnTo>
                <a:lnTo>
                  <a:pt x="814719" y="408871"/>
                </a:lnTo>
                <a:lnTo>
                  <a:pt x="773551" y="437996"/>
                </a:lnTo>
                <a:lnTo>
                  <a:pt x="732929" y="467879"/>
                </a:lnTo>
                <a:lnTo>
                  <a:pt x="692865" y="498507"/>
                </a:lnTo>
                <a:lnTo>
                  <a:pt x="653374" y="529872"/>
                </a:lnTo>
                <a:lnTo>
                  <a:pt x="614468" y="561963"/>
                </a:lnTo>
                <a:lnTo>
                  <a:pt x="576161" y="594770"/>
                </a:lnTo>
                <a:lnTo>
                  <a:pt x="538465" y="628284"/>
                </a:lnTo>
                <a:lnTo>
                  <a:pt x="501394" y="662494"/>
                </a:lnTo>
                <a:lnTo>
                  <a:pt x="464961" y="697391"/>
                </a:lnTo>
                <a:lnTo>
                  <a:pt x="429178" y="732964"/>
                </a:lnTo>
                <a:lnTo>
                  <a:pt x="394060" y="769203"/>
                </a:lnTo>
                <a:lnTo>
                  <a:pt x="359619" y="806098"/>
                </a:lnTo>
                <a:lnTo>
                  <a:pt x="325868" y="843640"/>
                </a:lnTo>
                <a:lnTo>
                  <a:pt x="292821" y="881818"/>
                </a:lnTo>
                <a:lnTo>
                  <a:pt x="260491" y="920623"/>
                </a:lnTo>
                <a:lnTo>
                  <a:pt x="228890" y="960044"/>
                </a:lnTo>
                <a:lnTo>
                  <a:pt x="198033" y="1000071"/>
                </a:lnTo>
                <a:lnTo>
                  <a:pt x="167931" y="1040695"/>
                </a:lnTo>
                <a:lnTo>
                  <a:pt x="138599" y="1081905"/>
                </a:lnTo>
                <a:lnTo>
                  <a:pt x="110049" y="1123691"/>
                </a:lnTo>
                <a:lnTo>
                  <a:pt x="81275" y="1167537"/>
                </a:lnTo>
                <a:lnTo>
                  <a:pt x="53277" y="1212063"/>
                </a:lnTo>
                <a:lnTo>
                  <a:pt x="26152" y="1257338"/>
                </a:lnTo>
                <a:lnTo>
                  <a:pt x="0" y="1303434"/>
                </a:lnTo>
                <a:lnTo>
                  <a:pt x="3213" y="1332635"/>
                </a:lnTo>
                <a:lnTo>
                  <a:pt x="32050" y="1363326"/>
                </a:lnTo>
                <a:lnTo>
                  <a:pt x="69130" y="1390765"/>
                </a:lnTo>
                <a:lnTo>
                  <a:pt x="97075" y="1410206"/>
                </a:lnTo>
                <a:lnTo>
                  <a:pt x="134774" y="1440361"/>
                </a:lnTo>
                <a:lnTo>
                  <a:pt x="172887" y="1470008"/>
                </a:lnTo>
                <a:lnTo>
                  <a:pt x="211404" y="1499136"/>
                </a:lnTo>
                <a:lnTo>
                  <a:pt x="250315" y="1527739"/>
                </a:lnTo>
                <a:lnTo>
                  <a:pt x="289610" y="1555808"/>
                </a:lnTo>
                <a:lnTo>
                  <a:pt x="329280" y="1583334"/>
                </a:lnTo>
                <a:lnTo>
                  <a:pt x="369314" y="1610309"/>
                </a:lnTo>
                <a:lnTo>
                  <a:pt x="409702" y="1636726"/>
                </a:lnTo>
                <a:lnTo>
                  <a:pt x="450436" y="1662575"/>
                </a:lnTo>
                <a:lnTo>
                  <a:pt x="493277" y="1689001"/>
                </a:lnTo>
                <a:lnTo>
                  <a:pt x="536397" y="1714945"/>
                </a:lnTo>
                <a:lnTo>
                  <a:pt x="579799" y="1740379"/>
                </a:lnTo>
                <a:lnTo>
                  <a:pt x="623492" y="1765274"/>
                </a:lnTo>
                <a:lnTo>
                  <a:pt x="667480" y="1789601"/>
                </a:lnTo>
                <a:lnTo>
                  <a:pt x="711769" y="1813331"/>
                </a:lnTo>
                <a:lnTo>
                  <a:pt x="756366" y="1836436"/>
                </a:lnTo>
                <a:lnTo>
                  <a:pt x="801276" y="1858886"/>
                </a:lnTo>
                <a:lnTo>
                  <a:pt x="846505" y="1880653"/>
                </a:lnTo>
                <a:lnTo>
                  <a:pt x="892060" y="1901708"/>
                </a:lnTo>
                <a:lnTo>
                  <a:pt x="937946" y="1922021"/>
                </a:lnTo>
                <a:lnTo>
                  <a:pt x="984169" y="1941565"/>
                </a:lnTo>
                <a:lnTo>
                  <a:pt x="1030735" y="1960309"/>
                </a:lnTo>
                <a:lnTo>
                  <a:pt x="1077650" y="1978226"/>
                </a:lnTo>
                <a:lnTo>
                  <a:pt x="1124920" y="1995286"/>
                </a:lnTo>
                <a:lnTo>
                  <a:pt x="1172551" y="2011461"/>
                </a:lnTo>
                <a:lnTo>
                  <a:pt x="1220549" y="2026721"/>
                </a:lnTo>
                <a:lnTo>
                  <a:pt x="1269852" y="2041498"/>
                </a:lnTo>
                <a:lnTo>
                  <a:pt x="1368885" y="2069789"/>
                </a:lnTo>
                <a:lnTo>
                  <a:pt x="1418610" y="2083238"/>
                </a:lnTo>
                <a:lnTo>
                  <a:pt x="1468473" y="2096177"/>
                </a:lnTo>
                <a:lnTo>
                  <a:pt x="1518470" y="2108574"/>
                </a:lnTo>
                <a:lnTo>
                  <a:pt x="1568600" y="2120396"/>
                </a:lnTo>
                <a:lnTo>
                  <a:pt x="1618861" y="2131609"/>
                </a:lnTo>
                <a:lnTo>
                  <a:pt x="1669251" y="2142181"/>
                </a:lnTo>
                <a:lnTo>
                  <a:pt x="1719769" y="2152077"/>
                </a:lnTo>
                <a:lnTo>
                  <a:pt x="1737084" y="2155218"/>
                </a:lnTo>
                <a:lnTo>
                  <a:pt x="173708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42EF2677-7C59-164D-A025-26AB73B2C9E6}"/>
              </a:ext>
            </a:extLst>
          </p:cNvPr>
          <p:cNvSpPr/>
          <p:nvPr userDrawn="1"/>
        </p:nvSpPr>
        <p:spPr>
          <a:xfrm>
            <a:off x="17150281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53" y="0"/>
                </a:moveTo>
                <a:lnTo>
                  <a:pt x="703935" y="226"/>
                </a:lnTo>
                <a:lnTo>
                  <a:pt x="654024" y="1383"/>
                </a:lnTo>
                <a:lnTo>
                  <a:pt x="604136" y="3474"/>
                </a:lnTo>
                <a:lnTo>
                  <a:pt x="554288" y="6501"/>
                </a:lnTo>
                <a:lnTo>
                  <a:pt x="504495" y="10467"/>
                </a:lnTo>
                <a:lnTo>
                  <a:pt x="454774" y="15376"/>
                </a:lnTo>
                <a:lnTo>
                  <a:pt x="405141" y="21230"/>
                </a:lnTo>
                <a:lnTo>
                  <a:pt x="279387" y="39184"/>
                </a:lnTo>
                <a:lnTo>
                  <a:pt x="220741" y="48739"/>
                </a:lnTo>
                <a:lnTo>
                  <a:pt x="157666" y="60526"/>
                </a:lnTo>
                <a:lnTo>
                  <a:pt x="97109" y="74229"/>
                </a:lnTo>
                <a:lnTo>
                  <a:pt x="46015" y="89534"/>
                </a:lnTo>
                <a:lnTo>
                  <a:pt x="11330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6" y="599467"/>
                </a:lnTo>
                <a:lnTo>
                  <a:pt x="77356" y="649952"/>
                </a:lnTo>
                <a:lnTo>
                  <a:pt x="89047" y="700299"/>
                </a:lnTo>
                <a:lnTo>
                  <a:pt x="101402" y="750496"/>
                </a:lnTo>
                <a:lnTo>
                  <a:pt x="114422" y="800533"/>
                </a:lnTo>
                <a:lnTo>
                  <a:pt x="128109" y="850399"/>
                </a:lnTo>
                <a:lnTo>
                  <a:pt x="142464" y="900084"/>
                </a:lnTo>
                <a:lnTo>
                  <a:pt x="157491" y="949575"/>
                </a:lnTo>
                <a:lnTo>
                  <a:pt x="173190" y="998863"/>
                </a:lnTo>
                <a:lnTo>
                  <a:pt x="189563" y="1047936"/>
                </a:lnTo>
                <a:lnTo>
                  <a:pt x="206613" y="1096784"/>
                </a:lnTo>
                <a:lnTo>
                  <a:pt x="224341" y="1145395"/>
                </a:lnTo>
                <a:lnTo>
                  <a:pt x="242748" y="1193760"/>
                </a:lnTo>
                <a:lnTo>
                  <a:pt x="261838" y="1241866"/>
                </a:lnTo>
                <a:lnTo>
                  <a:pt x="281611" y="1289703"/>
                </a:lnTo>
                <a:lnTo>
                  <a:pt x="302069" y="1337260"/>
                </a:lnTo>
                <a:lnTo>
                  <a:pt x="323215" y="1384526"/>
                </a:lnTo>
                <a:lnTo>
                  <a:pt x="344422" y="1429825"/>
                </a:lnTo>
                <a:lnTo>
                  <a:pt x="366501" y="1475076"/>
                </a:lnTo>
                <a:lnTo>
                  <a:pt x="389076" y="1519563"/>
                </a:lnTo>
                <a:lnTo>
                  <a:pt x="412488" y="1563980"/>
                </a:lnTo>
                <a:lnTo>
                  <a:pt x="436598" y="1608080"/>
                </a:lnTo>
                <a:lnTo>
                  <a:pt x="461389" y="1651852"/>
                </a:lnTo>
                <a:lnTo>
                  <a:pt x="486844" y="1695286"/>
                </a:lnTo>
                <a:lnTo>
                  <a:pt x="512943" y="1738369"/>
                </a:lnTo>
                <a:lnTo>
                  <a:pt x="539670" y="1781091"/>
                </a:lnTo>
                <a:lnTo>
                  <a:pt x="567006" y="1823440"/>
                </a:lnTo>
                <a:lnTo>
                  <a:pt x="594934" y="1865406"/>
                </a:lnTo>
                <a:lnTo>
                  <a:pt x="623435" y="1906977"/>
                </a:lnTo>
                <a:lnTo>
                  <a:pt x="652492" y="1948141"/>
                </a:lnTo>
                <a:lnTo>
                  <a:pt x="682086" y="1988888"/>
                </a:lnTo>
                <a:lnTo>
                  <a:pt x="712201" y="2029206"/>
                </a:lnTo>
                <a:lnTo>
                  <a:pt x="742817" y="2069084"/>
                </a:lnTo>
                <a:lnTo>
                  <a:pt x="773917" y="2108512"/>
                </a:lnTo>
                <a:lnTo>
                  <a:pt x="805483" y="2147476"/>
                </a:lnTo>
                <a:lnTo>
                  <a:pt x="835235" y="2182449"/>
                </a:lnTo>
                <a:lnTo>
                  <a:pt x="850021" y="2200226"/>
                </a:lnTo>
                <a:lnTo>
                  <a:pt x="864036" y="2218521"/>
                </a:lnTo>
                <a:lnTo>
                  <a:pt x="875992" y="2230880"/>
                </a:lnTo>
                <a:lnTo>
                  <a:pt x="887559" y="2233767"/>
                </a:lnTo>
                <a:lnTo>
                  <a:pt x="900406" y="2229524"/>
                </a:lnTo>
                <a:lnTo>
                  <a:pt x="956182" y="2197211"/>
                </a:lnTo>
                <a:lnTo>
                  <a:pt x="995597" y="2173375"/>
                </a:lnTo>
                <a:lnTo>
                  <a:pt x="1034487" y="2148931"/>
                </a:lnTo>
                <a:lnTo>
                  <a:pt x="1072896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7" y="1981271"/>
                </a:lnTo>
                <a:lnTo>
                  <a:pt x="1305550" y="1950310"/>
                </a:lnTo>
                <a:lnTo>
                  <a:pt x="1342844" y="1918660"/>
                </a:lnTo>
                <a:lnTo>
                  <a:pt x="1379569" y="1886333"/>
                </a:lnTo>
                <a:lnTo>
                  <a:pt x="1415718" y="1853340"/>
                </a:lnTo>
                <a:lnTo>
                  <a:pt x="1451280" y="1819693"/>
                </a:lnTo>
                <a:lnTo>
                  <a:pt x="1486247" y="1785404"/>
                </a:lnTo>
                <a:lnTo>
                  <a:pt x="1522041" y="1748885"/>
                </a:lnTo>
                <a:lnTo>
                  <a:pt x="1557133" y="1711686"/>
                </a:lnTo>
                <a:lnTo>
                  <a:pt x="1591511" y="1673822"/>
                </a:lnTo>
                <a:lnTo>
                  <a:pt x="1625165" y="1635308"/>
                </a:lnTo>
                <a:lnTo>
                  <a:pt x="1658085" y="1596161"/>
                </a:lnTo>
                <a:lnTo>
                  <a:pt x="1690258" y="1556396"/>
                </a:lnTo>
                <a:lnTo>
                  <a:pt x="1721675" y="1516029"/>
                </a:lnTo>
                <a:lnTo>
                  <a:pt x="1752324" y="1475076"/>
                </a:lnTo>
                <a:lnTo>
                  <a:pt x="1782194" y="1433553"/>
                </a:lnTo>
                <a:lnTo>
                  <a:pt x="1811274" y="1391476"/>
                </a:lnTo>
                <a:lnTo>
                  <a:pt x="1839555" y="1348860"/>
                </a:lnTo>
                <a:lnTo>
                  <a:pt x="1867023" y="1305721"/>
                </a:lnTo>
                <a:lnTo>
                  <a:pt x="1893670" y="1262075"/>
                </a:lnTo>
                <a:lnTo>
                  <a:pt x="1919482" y="1217939"/>
                </a:lnTo>
                <a:lnTo>
                  <a:pt x="1944451" y="1173327"/>
                </a:lnTo>
                <a:lnTo>
                  <a:pt x="1968565" y="1128256"/>
                </a:lnTo>
                <a:lnTo>
                  <a:pt x="1991812" y="1082741"/>
                </a:lnTo>
                <a:lnTo>
                  <a:pt x="2014183" y="1036798"/>
                </a:lnTo>
                <a:lnTo>
                  <a:pt x="2035665" y="990444"/>
                </a:lnTo>
                <a:lnTo>
                  <a:pt x="2056712" y="942456"/>
                </a:lnTo>
                <a:lnTo>
                  <a:pt x="2076822" y="894056"/>
                </a:lnTo>
                <a:lnTo>
                  <a:pt x="2095994" y="845262"/>
                </a:lnTo>
                <a:lnTo>
                  <a:pt x="2114224" y="796092"/>
                </a:lnTo>
                <a:lnTo>
                  <a:pt x="2131509" y="746567"/>
                </a:lnTo>
                <a:lnTo>
                  <a:pt x="2147848" y="696703"/>
                </a:lnTo>
                <a:lnTo>
                  <a:pt x="2163237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83" y="521666"/>
                </a:lnTo>
                <a:lnTo>
                  <a:pt x="2206763" y="494371"/>
                </a:lnTo>
                <a:lnTo>
                  <a:pt x="2212737" y="467102"/>
                </a:lnTo>
                <a:lnTo>
                  <a:pt x="2212341" y="443570"/>
                </a:lnTo>
                <a:lnTo>
                  <a:pt x="2203924" y="427819"/>
                </a:lnTo>
                <a:lnTo>
                  <a:pt x="2189081" y="415689"/>
                </a:lnTo>
                <a:lnTo>
                  <a:pt x="2171781" y="406170"/>
                </a:lnTo>
                <a:lnTo>
                  <a:pt x="2155997" y="398252"/>
                </a:lnTo>
                <a:lnTo>
                  <a:pt x="2106056" y="370715"/>
                </a:lnTo>
                <a:lnTo>
                  <a:pt x="2007400" y="314389"/>
                </a:lnTo>
                <a:lnTo>
                  <a:pt x="1957029" y="287795"/>
                </a:lnTo>
                <a:lnTo>
                  <a:pt x="1912166" y="265751"/>
                </a:lnTo>
                <a:lnTo>
                  <a:pt x="1866908" y="244562"/>
                </a:lnTo>
                <a:lnTo>
                  <a:pt x="1821271" y="224231"/>
                </a:lnTo>
                <a:lnTo>
                  <a:pt x="1775270" y="204759"/>
                </a:lnTo>
                <a:lnTo>
                  <a:pt x="1728922" y="186151"/>
                </a:lnTo>
                <a:lnTo>
                  <a:pt x="1682243" y="168410"/>
                </a:lnTo>
                <a:lnTo>
                  <a:pt x="1635249" y="151538"/>
                </a:lnTo>
                <a:lnTo>
                  <a:pt x="1587956" y="135539"/>
                </a:lnTo>
                <a:lnTo>
                  <a:pt x="1540380" y="120415"/>
                </a:lnTo>
                <a:lnTo>
                  <a:pt x="1492537" y="106170"/>
                </a:lnTo>
                <a:lnTo>
                  <a:pt x="1444444" y="92807"/>
                </a:lnTo>
                <a:lnTo>
                  <a:pt x="1396117" y="80328"/>
                </a:lnTo>
                <a:lnTo>
                  <a:pt x="1347571" y="68737"/>
                </a:lnTo>
                <a:lnTo>
                  <a:pt x="1298823" y="58037"/>
                </a:lnTo>
                <a:lnTo>
                  <a:pt x="1249888" y="48231"/>
                </a:lnTo>
                <a:lnTo>
                  <a:pt x="1200784" y="39322"/>
                </a:lnTo>
                <a:lnTo>
                  <a:pt x="1151526" y="31312"/>
                </a:lnTo>
                <a:lnTo>
                  <a:pt x="1102130" y="24206"/>
                </a:lnTo>
                <a:lnTo>
                  <a:pt x="1052612" y="18006"/>
                </a:lnTo>
                <a:lnTo>
                  <a:pt x="1002989" y="12714"/>
                </a:lnTo>
                <a:lnTo>
                  <a:pt x="953276" y="8335"/>
                </a:lnTo>
                <a:lnTo>
                  <a:pt x="903490" y="4871"/>
                </a:lnTo>
                <a:lnTo>
                  <a:pt x="853647" y="2325"/>
                </a:lnTo>
                <a:lnTo>
                  <a:pt x="803763" y="700"/>
                </a:lnTo>
                <a:lnTo>
                  <a:pt x="75385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6D7F584E-C901-0246-AC1A-DA200943430C}"/>
              </a:ext>
            </a:extLst>
          </p:cNvPr>
          <p:cNvSpPr/>
          <p:nvPr userDrawn="1"/>
        </p:nvSpPr>
        <p:spPr>
          <a:xfrm>
            <a:off x="17150449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4" y="0"/>
                </a:moveTo>
                <a:lnTo>
                  <a:pt x="299714" y="0"/>
                </a:lnTo>
                <a:lnTo>
                  <a:pt x="282830" y="38291"/>
                </a:lnTo>
                <a:lnTo>
                  <a:pt x="263235" y="84759"/>
                </a:lnTo>
                <a:lnTo>
                  <a:pt x="244413" y="131538"/>
                </a:lnTo>
                <a:lnTo>
                  <a:pt x="226387" y="178624"/>
                </a:lnTo>
                <a:lnTo>
                  <a:pt x="209176" y="226011"/>
                </a:lnTo>
                <a:lnTo>
                  <a:pt x="192800" y="273696"/>
                </a:lnTo>
                <a:lnTo>
                  <a:pt x="176923" y="322317"/>
                </a:lnTo>
                <a:lnTo>
                  <a:pt x="161616" y="371126"/>
                </a:lnTo>
                <a:lnTo>
                  <a:pt x="146891" y="420116"/>
                </a:lnTo>
                <a:lnTo>
                  <a:pt x="132758" y="469281"/>
                </a:lnTo>
                <a:lnTo>
                  <a:pt x="119228" y="518614"/>
                </a:lnTo>
                <a:lnTo>
                  <a:pt x="106312" y="568110"/>
                </a:lnTo>
                <a:lnTo>
                  <a:pt x="94021" y="617763"/>
                </a:lnTo>
                <a:lnTo>
                  <a:pt x="82364" y="667565"/>
                </a:lnTo>
                <a:lnTo>
                  <a:pt x="71353" y="717510"/>
                </a:lnTo>
                <a:lnTo>
                  <a:pt x="60999" y="767592"/>
                </a:lnTo>
                <a:lnTo>
                  <a:pt x="51313" y="817806"/>
                </a:lnTo>
                <a:lnTo>
                  <a:pt x="42305" y="868144"/>
                </a:lnTo>
                <a:lnTo>
                  <a:pt x="33985" y="918600"/>
                </a:lnTo>
                <a:lnTo>
                  <a:pt x="26365" y="969168"/>
                </a:lnTo>
                <a:lnTo>
                  <a:pt x="19456" y="1019842"/>
                </a:lnTo>
                <a:lnTo>
                  <a:pt x="13267" y="1070615"/>
                </a:lnTo>
                <a:lnTo>
                  <a:pt x="7811" y="1121482"/>
                </a:lnTo>
                <a:lnTo>
                  <a:pt x="3363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5" y="1278390"/>
                </a:lnTo>
                <a:lnTo>
                  <a:pt x="242264" y="1288304"/>
                </a:lnTo>
                <a:lnTo>
                  <a:pt x="291558" y="1297183"/>
                </a:lnTo>
                <a:lnTo>
                  <a:pt x="341004" y="1305112"/>
                </a:lnTo>
                <a:lnTo>
                  <a:pt x="390580" y="1312105"/>
                </a:lnTo>
                <a:lnTo>
                  <a:pt x="440264" y="1318171"/>
                </a:lnTo>
                <a:lnTo>
                  <a:pt x="490032" y="1323323"/>
                </a:lnTo>
                <a:lnTo>
                  <a:pt x="539862" y="1327573"/>
                </a:lnTo>
                <a:lnTo>
                  <a:pt x="589731" y="1330932"/>
                </a:lnTo>
                <a:lnTo>
                  <a:pt x="639617" y="1333412"/>
                </a:lnTo>
                <a:lnTo>
                  <a:pt x="689497" y="1335025"/>
                </a:lnTo>
                <a:lnTo>
                  <a:pt x="742584" y="1335549"/>
                </a:lnTo>
                <a:lnTo>
                  <a:pt x="792921" y="1335071"/>
                </a:lnTo>
                <a:lnTo>
                  <a:pt x="843224" y="1333641"/>
                </a:lnTo>
                <a:lnTo>
                  <a:pt x="893477" y="1331262"/>
                </a:lnTo>
                <a:lnTo>
                  <a:pt x="943665" y="1327941"/>
                </a:lnTo>
                <a:lnTo>
                  <a:pt x="993771" y="1323680"/>
                </a:lnTo>
                <a:lnTo>
                  <a:pt x="1043780" y="1318485"/>
                </a:lnTo>
                <a:lnTo>
                  <a:pt x="1093676" y="1312360"/>
                </a:lnTo>
                <a:lnTo>
                  <a:pt x="1143444" y="1305310"/>
                </a:lnTo>
                <a:lnTo>
                  <a:pt x="1193066" y="1297339"/>
                </a:lnTo>
                <a:lnTo>
                  <a:pt x="1242529" y="1288451"/>
                </a:lnTo>
                <a:lnTo>
                  <a:pt x="1291815" y="1278652"/>
                </a:lnTo>
                <a:lnTo>
                  <a:pt x="1340908" y="1267946"/>
                </a:lnTo>
                <a:lnTo>
                  <a:pt x="1389794" y="1256336"/>
                </a:lnTo>
                <a:lnTo>
                  <a:pt x="1438456" y="1243829"/>
                </a:lnTo>
                <a:lnTo>
                  <a:pt x="1486879" y="1230428"/>
                </a:lnTo>
                <a:lnTo>
                  <a:pt x="1535046" y="1216138"/>
                </a:lnTo>
                <a:lnTo>
                  <a:pt x="1582942" y="1200963"/>
                </a:lnTo>
                <a:lnTo>
                  <a:pt x="1630551" y="1184908"/>
                </a:lnTo>
                <a:lnTo>
                  <a:pt x="1677857" y="1167977"/>
                </a:lnTo>
                <a:lnTo>
                  <a:pt x="1724844" y="1150175"/>
                </a:lnTo>
                <a:lnTo>
                  <a:pt x="1771496" y="1131507"/>
                </a:lnTo>
                <a:lnTo>
                  <a:pt x="1817799" y="1111977"/>
                </a:lnTo>
                <a:lnTo>
                  <a:pt x="1863735" y="1091589"/>
                </a:lnTo>
                <a:lnTo>
                  <a:pt x="1909289" y="1070348"/>
                </a:lnTo>
                <a:lnTo>
                  <a:pt x="1954445" y="1048259"/>
                </a:lnTo>
                <a:lnTo>
                  <a:pt x="1999188" y="1025325"/>
                </a:lnTo>
                <a:lnTo>
                  <a:pt x="2043501" y="1001553"/>
                </a:lnTo>
                <a:lnTo>
                  <a:pt x="2087368" y="976945"/>
                </a:lnTo>
                <a:lnTo>
                  <a:pt x="2130775" y="951507"/>
                </a:lnTo>
                <a:lnTo>
                  <a:pt x="2173705" y="925244"/>
                </a:lnTo>
                <a:lnTo>
                  <a:pt x="2216141" y="898159"/>
                </a:lnTo>
                <a:lnTo>
                  <a:pt x="2205393" y="849520"/>
                </a:lnTo>
                <a:lnTo>
                  <a:pt x="2193730" y="801108"/>
                </a:lnTo>
                <a:lnTo>
                  <a:pt x="2181162" y="752937"/>
                </a:lnTo>
                <a:lnTo>
                  <a:pt x="2167696" y="705021"/>
                </a:lnTo>
                <a:lnTo>
                  <a:pt x="2153341" y="657375"/>
                </a:lnTo>
                <a:lnTo>
                  <a:pt x="2138105" y="610011"/>
                </a:lnTo>
                <a:lnTo>
                  <a:pt x="2121995" y="562945"/>
                </a:lnTo>
                <a:lnTo>
                  <a:pt x="2105020" y="516190"/>
                </a:lnTo>
                <a:lnTo>
                  <a:pt x="2087188" y="469760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29" y="332563"/>
                </a:lnTo>
                <a:lnTo>
                  <a:pt x="2007449" y="287574"/>
                </a:lnTo>
                <a:lnTo>
                  <a:pt x="1985452" y="242980"/>
                </a:lnTo>
                <a:lnTo>
                  <a:pt x="1962646" y="198796"/>
                </a:lnTo>
                <a:lnTo>
                  <a:pt x="1939039" y="155035"/>
                </a:lnTo>
                <a:lnTo>
                  <a:pt x="1914639" y="111711"/>
                </a:lnTo>
                <a:lnTo>
                  <a:pt x="1889455" y="68838"/>
                </a:lnTo>
                <a:lnTo>
                  <a:pt x="1863494" y="26431"/>
                </a:lnTo>
                <a:lnTo>
                  <a:pt x="1846644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Symbol zastępczy tekstu 11">
            <a:extLst>
              <a:ext uri="{FF2B5EF4-FFF2-40B4-BE49-F238E27FC236}">
                <a16:creationId xmlns:a16="http://schemas.microsoft.com/office/drawing/2014/main" id="{99A06F4B-370E-254B-AB45-561706E0DD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Symbol zastępczy tekstu 11">
            <a:extLst>
              <a:ext uri="{FF2B5EF4-FFF2-40B4-BE49-F238E27FC236}">
                <a16:creationId xmlns:a16="http://schemas.microsoft.com/office/drawing/2014/main" id="{8318107A-B72A-7541-A50A-CDFA883FB4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127240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01743F8A-81C1-AA42-BE16-C73135AB7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43" name="Symbol zastępczy tekstu 11">
            <a:extLst>
              <a:ext uri="{FF2B5EF4-FFF2-40B4-BE49-F238E27FC236}">
                <a16:creationId xmlns:a16="http://schemas.microsoft.com/office/drawing/2014/main" id="{5A83DFE4-ED0C-FA4B-85B8-2C1A8526D0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Company, 2020</a:t>
            </a:r>
            <a:endParaRPr lang="pl-P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0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5306" y="6136906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  <p:sp>
        <p:nvSpPr>
          <p:cNvPr id="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1050" y="2987675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5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1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Header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050" y="1224621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3050" b="1" i="0" baseline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r>
              <a:rPr lang="en-US" spc="-20" dirty="0"/>
              <a:t> (Montserrat  Font )</a:t>
            </a:r>
            <a:endParaRPr lang="en-US" dirty="0"/>
          </a:p>
        </p:txBody>
      </p:sp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6650" y="20628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  <p:sp>
        <p:nvSpPr>
          <p:cNvPr id="10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6650" y="38154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000" b="0" i="0" baseline="0">
                <a:solidFill>
                  <a:srgbClr val="001E84"/>
                </a:solidFill>
                <a:latin typeface="Muli" pitchFamily="2" charset="0"/>
                <a:ea typeface="Roboto Mono" pitchFamily="2" charset="0"/>
              </a:defRPr>
            </a:lvl1pPr>
          </a:lstStyle>
          <a:p>
            <a:pPr lvl="0"/>
            <a:r>
              <a:rPr lang="en-US" spc="-20" dirty="0"/>
              <a:t>Bullet point (</a:t>
            </a:r>
            <a:r>
              <a:rPr lang="en-US" spc="-20" dirty="0" err="1"/>
              <a:t>Muli</a:t>
            </a:r>
            <a:r>
              <a:rPr lang="en-US" spc="-20" dirty="0"/>
              <a:t> font)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9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1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FC811B97-77C9-7841-B6FE-35B26C1FC0B6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28EBC93-14E9-F041-945D-D21479503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3540125"/>
            <a:ext cx="304800" cy="372533"/>
          </a:xfrm>
          <a:prstGeom prst="rect">
            <a:avLst/>
          </a:prstGeom>
        </p:spPr>
      </p:pic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100" y="3540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1</a:t>
            </a:r>
            <a:endParaRPr lang="en-US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7EC164A-AF0B-FE4B-8976-68CFCC579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4283075"/>
            <a:ext cx="304800" cy="372533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67A891D7-1CF9-DB48-9A12-A924D585A7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8100" y="4283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2</a:t>
            </a:r>
            <a:endParaRPr lang="en-US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D4F3777E-AE4D-424A-BC93-F7B73E95C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5064125"/>
            <a:ext cx="304800" cy="372533"/>
          </a:xfrm>
          <a:prstGeom prst="rect">
            <a:avLst/>
          </a:prstGeom>
        </p:spPr>
      </p:pic>
      <p:sp>
        <p:nvSpPr>
          <p:cNvPr id="17" name="Symbol zastępczy tekstu 11">
            <a:extLst>
              <a:ext uri="{FF2B5EF4-FFF2-40B4-BE49-F238E27FC236}">
                <a16:creationId xmlns:a16="http://schemas.microsoft.com/office/drawing/2014/main" id="{7797801A-3F9A-E64F-A47B-5A498BDE7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78100" y="5064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3</a:t>
            </a:r>
            <a:endParaRPr lang="en-US" dirty="0"/>
          </a:p>
        </p:txBody>
      </p:sp>
      <p:sp>
        <p:nvSpPr>
          <p:cNvPr id="10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1050" y="1911350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5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Obraz zawierający biały, niebieski&#10;&#10;Opis wygenerowany automatycznie">
            <a:extLst>
              <a:ext uri="{FF2B5EF4-FFF2-40B4-BE49-F238E27FC236}">
                <a16:creationId xmlns:a16="http://schemas.microsoft.com/office/drawing/2014/main" id="{7F04E525-1B1A-7048-AE5C-750504EF9D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5243037" cy="11309350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4B6E8BD1-12A2-1E45-B2C3-4B1998B83AF1}"/>
              </a:ext>
            </a:extLst>
          </p:cNvPr>
          <p:cNvSpPr/>
          <p:nvPr userDrawn="1"/>
        </p:nvSpPr>
        <p:spPr>
          <a:xfrm>
            <a:off x="1012825" y="4806315"/>
            <a:ext cx="1382395" cy="1382395"/>
          </a:xfrm>
          <a:custGeom>
            <a:avLst/>
            <a:gdLst/>
            <a:ahLst/>
            <a:cxnLst/>
            <a:rect l="l" t="t" r="r" b="b"/>
            <a:pathLst>
              <a:path w="1382395" h="1382395">
                <a:moveTo>
                  <a:pt x="185130" y="0"/>
                </a:moveTo>
                <a:lnTo>
                  <a:pt x="161269" y="43076"/>
                </a:lnTo>
                <a:lnTo>
                  <a:pt x="139053" y="86771"/>
                </a:lnTo>
                <a:lnTo>
                  <a:pt x="118483" y="131038"/>
                </a:lnTo>
                <a:lnTo>
                  <a:pt x="99558" y="175835"/>
                </a:lnTo>
                <a:lnTo>
                  <a:pt x="82280" y="221116"/>
                </a:lnTo>
                <a:lnTo>
                  <a:pt x="66646" y="266838"/>
                </a:lnTo>
                <a:lnTo>
                  <a:pt x="52659" y="312958"/>
                </a:lnTo>
                <a:lnTo>
                  <a:pt x="40317" y="359429"/>
                </a:lnTo>
                <a:lnTo>
                  <a:pt x="29620" y="406210"/>
                </a:lnTo>
                <a:lnTo>
                  <a:pt x="20569" y="453255"/>
                </a:lnTo>
                <a:lnTo>
                  <a:pt x="13164" y="500521"/>
                </a:lnTo>
                <a:lnTo>
                  <a:pt x="7405" y="547962"/>
                </a:lnTo>
                <a:lnTo>
                  <a:pt x="3291" y="595536"/>
                </a:lnTo>
                <a:lnTo>
                  <a:pt x="822" y="643199"/>
                </a:lnTo>
                <a:lnTo>
                  <a:pt x="0" y="690910"/>
                </a:lnTo>
                <a:lnTo>
                  <a:pt x="822" y="738612"/>
                </a:lnTo>
                <a:lnTo>
                  <a:pt x="3291" y="786274"/>
                </a:lnTo>
                <a:lnTo>
                  <a:pt x="7405" y="833848"/>
                </a:lnTo>
                <a:lnTo>
                  <a:pt x="13164" y="881290"/>
                </a:lnTo>
                <a:lnTo>
                  <a:pt x="20569" y="928555"/>
                </a:lnTo>
                <a:lnTo>
                  <a:pt x="29620" y="975600"/>
                </a:lnTo>
                <a:lnTo>
                  <a:pt x="40317" y="1022381"/>
                </a:lnTo>
                <a:lnTo>
                  <a:pt x="52659" y="1068853"/>
                </a:lnTo>
                <a:lnTo>
                  <a:pt x="66646" y="1114972"/>
                </a:lnTo>
                <a:lnTo>
                  <a:pt x="82280" y="1160694"/>
                </a:lnTo>
                <a:lnTo>
                  <a:pt x="99558" y="1205976"/>
                </a:lnTo>
                <a:lnTo>
                  <a:pt x="118483" y="1250772"/>
                </a:lnTo>
                <a:lnTo>
                  <a:pt x="139053" y="1295040"/>
                </a:lnTo>
                <a:lnTo>
                  <a:pt x="161269" y="1338734"/>
                </a:lnTo>
                <a:lnTo>
                  <a:pt x="185130" y="1381811"/>
                </a:lnTo>
                <a:lnTo>
                  <a:pt x="234366" y="1380937"/>
                </a:lnTo>
                <a:lnTo>
                  <a:pt x="283313" y="1378329"/>
                </a:lnTo>
                <a:lnTo>
                  <a:pt x="331934" y="1374009"/>
                </a:lnTo>
                <a:lnTo>
                  <a:pt x="380191" y="1367999"/>
                </a:lnTo>
                <a:lnTo>
                  <a:pt x="428045" y="1360322"/>
                </a:lnTo>
                <a:lnTo>
                  <a:pt x="475458" y="1351000"/>
                </a:lnTo>
                <a:lnTo>
                  <a:pt x="522392" y="1340054"/>
                </a:lnTo>
                <a:lnTo>
                  <a:pt x="568809" y="1327506"/>
                </a:lnTo>
                <a:lnTo>
                  <a:pt x="614670" y="1313379"/>
                </a:lnTo>
                <a:lnTo>
                  <a:pt x="659938" y="1297694"/>
                </a:lnTo>
                <a:lnTo>
                  <a:pt x="704573" y="1280475"/>
                </a:lnTo>
                <a:lnTo>
                  <a:pt x="748539" y="1261741"/>
                </a:lnTo>
                <a:lnTo>
                  <a:pt x="791797" y="1241517"/>
                </a:lnTo>
                <a:lnTo>
                  <a:pt x="834308" y="1219824"/>
                </a:lnTo>
                <a:lnTo>
                  <a:pt x="876034" y="1196683"/>
                </a:lnTo>
                <a:lnTo>
                  <a:pt x="916938" y="1172117"/>
                </a:lnTo>
                <a:lnTo>
                  <a:pt x="956981" y="1146148"/>
                </a:lnTo>
                <a:lnTo>
                  <a:pt x="996125" y="1118799"/>
                </a:lnTo>
                <a:lnTo>
                  <a:pt x="1034331" y="1090090"/>
                </a:lnTo>
                <a:lnTo>
                  <a:pt x="1071562" y="1060044"/>
                </a:lnTo>
                <a:lnTo>
                  <a:pt x="1107779" y="1028684"/>
                </a:lnTo>
                <a:lnTo>
                  <a:pt x="1142944" y="996031"/>
                </a:lnTo>
                <a:lnTo>
                  <a:pt x="1177019" y="962107"/>
                </a:lnTo>
                <a:lnTo>
                  <a:pt x="1209966" y="926934"/>
                </a:lnTo>
                <a:lnTo>
                  <a:pt x="1241747" y="890535"/>
                </a:lnTo>
                <a:lnTo>
                  <a:pt x="1272323" y="852931"/>
                </a:lnTo>
                <a:lnTo>
                  <a:pt x="1301656" y="814144"/>
                </a:lnTo>
                <a:lnTo>
                  <a:pt x="1329708" y="774198"/>
                </a:lnTo>
                <a:lnTo>
                  <a:pt x="1356440" y="733112"/>
                </a:lnTo>
                <a:lnTo>
                  <a:pt x="1381813" y="690905"/>
                </a:lnTo>
                <a:lnTo>
                  <a:pt x="1356440" y="648698"/>
                </a:lnTo>
                <a:lnTo>
                  <a:pt x="1329708" y="607613"/>
                </a:lnTo>
                <a:lnTo>
                  <a:pt x="1301656" y="567666"/>
                </a:lnTo>
                <a:lnTo>
                  <a:pt x="1272323" y="528879"/>
                </a:lnTo>
                <a:lnTo>
                  <a:pt x="1241747" y="491276"/>
                </a:lnTo>
                <a:lnTo>
                  <a:pt x="1209966" y="454876"/>
                </a:lnTo>
                <a:lnTo>
                  <a:pt x="1177019" y="419704"/>
                </a:lnTo>
                <a:lnTo>
                  <a:pt x="1142944" y="385780"/>
                </a:lnTo>
                <a:lnTo>
                  <a:pt x="1107779" y="353126"/>
                </a:lnTo>
                <a:lnTo>
                  <a:pt x="1071562" y="321766"/>
                </a:lnTo>
                <a:lnTo>
                  <a:pt x="1034331" y="291720"/>
                </a:lnTo>
                <a:lnTo>
                  <a:pt x="996125" y="263012"/>
                </a:lnTo>
                <a:lnTo>
                  <a:pt x="956981" y="235662"/>
                </a:lnTo>
                <a:lnTo>
                  <a:pt x="916938" y="209693"/>
                </a:lnTo>
                <a:lnTo>
                  <a:pt x="876034" y="185127"/>
                </a:lnTo>
                <a:lnTo>
                  <a:pt x="834308" y="161987"/>
                </a:lnTo>
                <a:lnTo>
                  <a:pt x="791797" y="140293"/>
                </a:lnTo>
                <a:lnTo>
                  <a:pt x="748539" y="120069"/>
                </a:lnTo>
                <a:lnTo>
                  <a:pt x="704573" y="101336"/>
                </a:lnTo>
                <a:lnTo>
                  <a:pt x="659938" y="84116"/>
                </a:lnTo>
                <a:lnTo>
                  <a:pt x="614670" y="68432"/>
                </a:lnTo>
                <a:lnTo>
                  <a:pt x="568809" y="54304"/>
                </a:lnTo>
                <a:lnTo>
                  <a:pt x="522392" y="41757"/>
                </a:lnTo>
                <a:lnTo>
                  <a:pt x="475458" y="30811"/>
                </a:lnTo>
                <a:lnTo>
                  <a:pt x="428045" y="21488"/>
                </a:lnTo>
                <a:lnTo>
                  <a:pt x="380191" y="13811"/>
                </a:lnTo>
                <a:lnTo>
                  <a:pt x="331934" y="7802"/>
                </a:lnTo>
                <a:lnTo>
                  <a:pt x="283313" y="3482"/>
                </a:lnTo>
                <a:lnTo>
                  <a:pt x="234366" y="874"/>
                </a:lnTo>
                <a:lnTo>
                  <a:pt x="185130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5CFDECA-6D4A-D742-BE0A-25410B10256B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1" y="16376"/>
                </a:lnTo>
                <a:lnTo>
                  <a:pt x="682125" y="23975"/>
                </a:lnTo>
                <a:lnTo>
                  <a:pt x="634286" y="40189"/>
                </a:lnTo>
                <a:lnTo>
                  <a:pt x="587239" y="58434"/>
                </a:lnTo>
                <a:lnTo>
                  <a:pt x="541049" y="78660"/>
                </a:lnTo>
                <a:lnTo>
                  <a:pt x="495783" y="100815"/>
                </a:lnTo>
                <a:lnTo>
                  <a:pt x="451508" y="124849"/>
                </a:lnTo>
                <a:lnTo>
                  <a:pt x="408289" y="150712"/>
                </a:lnTo>
                <a:lnTo>
                  <a:pt x="366195" y="178353"/>
                </a:lnTo>
                <a:lnTo>
                  <a:pt x="325289" y="207722"/>
                </a:lnTo>
                <a:lnTo>
                  <a:pt x="285640" y="238767"/>
                </a:lnTo>
                <a:lnTo>
                  <a:pt x="247314" y="271439"/>
                </a:lnTo>
                <a:lnTo>
                  <a:pt x="210376" y="305687"/>
                </a:lnTo>
                <a:lnTo>
                  <a:pt x="174894" y="341461"/>
                </a:lnTo>
                <a:lnTo>
                  <a:pt x="140933" y="378709"/>
                </a:lnTo>
                <a:lnTo>
                  <a:pt x="108561" y="417382"/>
                </a:lnTo>
                <a:lnTo>
                  <a:pt x="77843" y="457428"/>
                </a:lnTo>
                <a:lnTo>
                  <a:pt x="48846" y="498798"/>
                </a:lnTo>
                <a:lnTo>
                  <a:pt x="23638" y="538014"/>
                </a:lnTo>
                <a:lnTo>
                  <a:pt x="0" y="578565"/>
                </a:lnTo>
                <a:lnTo>
                  <a:pt x="1421" y="591527"/>
                </a:lnTo>
                <a:lnTo>
                  <a:pt x="14219" y="605151"/>
                </a:lnTo>
                <a:lnTo>
                  <a:pt x="30677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1" y="818008"/>
                </a:lnTo>
                <a:lnTo>
                  <a:pt x="390125" y="841464"/>
                </a:lnTo>
                <a:lnTo>
                  <a:pt x="439742" y="863003"/>
                </a:lnTo>
                <a:lnTo>
                  <a:pt x="490258" y="882440"/>
                </a:lnTo>
                <a:lnTo>
                  <a:pt x="541711" y="899592"/>
                </a:lnTo>
                <a:lnTo>
                  <a:pt x="591822" y="914312"/>
                </a:lnTo>
                <a:lnTo>
                  <a:pt x="642257" y="927983"/>
                </a:lnTo>
                <a:lnTo>
                  <a:pt x="693006" y="940430"/>
                </a:lnTo>
                <a:lnTo>
                  <a:pt x="744059" y="951476"/>
                </a:lnTo>
                <a:lnTo>
                  <a:pt x="770966" y="956439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CF75332-E306-0243-94B6-46C8F5BA63E1}"/>
              </a:ext>
            </a:extLst>
          </p:cNvPr>
          <p:cNvSpPr/>
          <p:nvPr userDrawn="1"/>
        </p:nvSpPr>
        <p:spPr>
          <a:xfrm>
            <a:off x="18793102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07" y="0"/>
                </a:moveTo>
                <a:lnTo>
                  <a:pt x="303567" y="40"/>
                </a:lnTo>
                <a:lnTo>
                  <a:pt x="254857" y="2082"/>
                </a:lnTo>
                <a:lnTo>
                  <a:pt x="206252" y="6140"/>
                </a:lnTo>
                <a:lnTo>
                  <a:pt x="157827" y="12228"/>
                </a:lnTo>
                <a:lnTo>
                  <a:pt x="69980" y="26651"/>
                </a:lnTo>
                <a:lnTo>
                  <a:pt x="20424" y="39524"/>
                </a:lnTo>
                <a:lnTo>
                  <a:pt x="0" y="54677"/>
                </a:lnTo>
                <a:lnTo>
                  <a:pt x="5967" y="101963"/>
                </a:lnTo>
                <a:lnTo>
                  <a:pt x="11110" y="149222"/>
                </a:lnTo>
                <a:lnTo>
                  <a:pt x="16954" y="196662"/>
                </a:lnTo>
                <a:lnTo>
                  <a:pt x="24836" y="243383"/>
                </a:lnTo>
                <a:lnTo>
                  <a:pt x="34965" y="291049"/>
                </a:lnTo>
                <a:lnTo>
                  <a:pt x="46421" y="338435"/>
                </a:lnTo>
                <a:lnTo>
                  <a:pt x="59212" y="385495"/>
                </a:lnTo>
                <a:lnTo>
                  <a:pt x="73345" y="432182"/>
                </a:lnTo>
                <a:lnTo>
                  <a:pt x="88829" y="478451"/>
                </a:lnTo>
                <a:lnTo>
                  <a:pt x="105669" y="524255"/>
                </a:lnTo>
                <a:lnTo>
                  <a:pt x="123874" y="569547"/>
                </a:lnTo>
                <a:lnTo>
                  <a:pt x="143451" y="614283"/>
                </a:lnTo>
                <a:lnTo>
                  <a:pt x="165100" y="659340"/>
                </a:lnTo>
                <a:lnTo>
                  <a:pt x="188390" y="703731"/>
                </a:lnTo>
                <a:lnTo>
                  <a:pt x="213229" y="747399"/>
                </a:lnTo>
                <a:lnTo>
                  <a:pt x="239528" y="790287"/>
                </a:lnTo>
                <a:lnTo>
                  <a:pt x="267195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88" y="899163"/>
                </a:lnTo>
                <a:lnTo>
                  <a:pt x="579445" y="865394"/>
                </a:lnTo>
                <a:lnTo>
                  <a:pt x="620352" y="829715"/>
                </a:lnTo>
                <a:lnTo>
                  <a:pt x="659644" y="792204"/>
                </a:lnTo>
                <a:lnTo>
                  <a:pt x="692816" y="757635"/>
                </a:lnTo>
                <a:lnTo>
                  <a:pt x="724576" y="721753"/>
                </a:lnTo>
                <a:lnTo>
                  <a:pt x="754877" y="684624"/>
                </a:lnTo>
                <a:lnTo>
                  <a:pt x="783674" y="646314"/>
                </a:lnTo>
                <a:lnTo>
                  <a:pt x="810920" y="606891"/>
                </a:lnTo>
                <a:lnTo>
                  <a:pt x="836571" y="566419"/>
                </a:lnTo>
                <a:lnTo>
                  <a:pt x="860580" y="524965"/>
                </a:lnTo>
                <a:lnTo>
                  <a:pt x="882902" y="482596"/>
                </a:lnTo>
                <a:lnTo>
                  <a:pt x="903490" y="439377"/>
                </a:lnTo>
                <a:lnTo>
                  <a:pt x="923921" y="391200"/>
                </a:lnTo>
                <a:lnTo>
                  <a:pt x="942246" y="342148"/>
                </a:lnTo>
                <a:lnTo>
                  <a:pt x="958446" y="292317"/>
                </a:lnTo>
                <a:lnTo>
                  <a:pt x="972504" y="241802"/>
                </a:lnTo>
                <a:lnTo>
                  <a:pt x="975668" y="231319"/>
                </a:lnTo>
                <a:lnTo>
                  <a:pt x="979430" y="219204"/>
                </a:lnTo>
                <a:lnTo>
                  <a:pt x="982078" y="207103"/>
                </a:lnTo>
                <a:lnTo>
                  <a:pt x="981896" y="196662"/>
                </a:lnTo>
                <a:lnTo>
                  <a:pt x="978168" y="189669"/>
                </a:lnTo>
                <a:lnTo>
                  <a:pt x="971582" y="184284"/>
                </a:lnTo>
                <a:lnTo>
                  <a:pt x="963906" y="180060"/>
                </a:lnTo>
                <a:lnTo>
                  <a:pt x="956902" y="176547"/>
                </a:lnTo>
                <a:lnTo>
                  <a:pt x="934734" y="164323"/>
                </a:lnTo>
                <a:lnTo>
                  <a:pt x="890948" y="139323"/>
                </a:lnTo>
                <a:lnTo>
                  <a:pt x="824554" y="106499"/>
                </a:lnTo>
                <a:lnTo>
                  <a:pt x="779710" y="87318"/>
                </a:lnTo>
                <a:lnTo>
                  <a:pt x="734134" y="69994"/>
                </a:lnTo>
                <a:lnTo>
                  <a:pt x="687902" y="54542"/>
                </a:lnTo>
                <a:lnTo>
                  <a:pt x="641090" y="40977"/>
                </a:lnTo>
                <a:lnTo>
                  <a:pt x="593775" y="29312"/>
                </a:lnTo>
                <a:lnTo>
                  <a:pt x="546032" y="19562"/>
                </a:lnTo>
                <a:lnTo>
                  <a:pt x="497938" y="11741"/>
                </a:lnTo>
                <a:lnTo>
                  <a:pt x="449568" y="5864"/>
                </a:lnTo>
                <a:lnTo>
                  <a:pt x="400999" y="1946"/>
                </a:lnTo>
                <a:lnTo>
                  <a:pt x="35230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D0BBF90F-C648-A546-83EE-6E788B35ACAA}"/>
              </a:ext>
            </a:extLst>
          </p:cNvPr>
          <p:cNvSpPr/>
          <p:nvPr userDrawn="1"/>
        </p:nvSpPr>
        <p:spPr>
          <a:xfrm>
            <a:off x="18793085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6" y="0"/>
                </a:moveTo>
                <a:lnTo>
                  <a:pt x="133364" y="0"/>
                </a:lnTo>
                <a:lnTo>
                  <a:pt x="123418" y="22141"/>
                </a:lnTo>
                <a:lnTo>
                  <a:pt x="103530" y="71431"/>
                </a:lnTo>
                <a:lnTo>
                  <a:pt x="85662" y="121481"/>
                </a:lnTo>
                <a:lnTo>
                  <a:pt x="70991" y="167435"/>
                </a:lnTo>
                <a:lnTo>
                  <a:pt x="57489" y="213751"/>
                </a:lnTo>
                <a:lnTo>
                  <a:pt x="45200" y="260402"/>
                </a:lnTo>
                <a:lnTo>
                  <a:pt x="34170" y="307362"/>
                </a:lnTo>
                <a:lnTo>
                  <a:pt x="24445" y="354602"/>
                </a:lnTo>
                <a:lnTo>
                  <a:pt x="16071" y="402097"/>
                </a:lnTo>
                <a:lnTo>
                  <a:pt x="9094" y="449819"/>
                </a:lnTo>
                <a:lnTo>
                  <a:pt x="3560" y="497742"/>
                </a:lnTo>
                <a:lnTo>
                  <a:pt x="83" y="540861"/>
                </a:lnTo>
                <a:lnTo>
                  <a:pt x="0" y="548924"/>
                </a:lnTo>
                <a:lnTo>
                  <a:pt x="15256" y="551510"/>
                </a:lnTo>
                <a:lnTo>
                  <a:pt x="85824" y="567390"/>
                </a:lnTo>
                <a:lnTo>
                  <a:pt x="156940" y="580067"/>
                </a:lnTo>
                <a:lnTo>
                  <a:pt x="206538" y="586242"/>
                </a:lnTo>
                <a:lnTo>
                  <a:pt x="256300" y="590375"/>
                </a:lnTo>
                <a:lnTo>
                  <a:pt x="306116" y="592524"/>
                </a:lnTo>
                <a:lnTo>
                  <a:pt x="357270" y="592439"/>
                </a:lnTo>
                <a:lnTo>
                  <a:pt x="408338" y="590139"/>
                </a:lnTo>
                <a:lnTo>
                  <a:pt x="459236" y="585649"/>
                </a:lnTo>
                <a:lnTo>
                  <a:pt x="509880" y="578993"/>
                </a:lnTo>
                <a:lnTo>
                  <a:pt x="560183" y="570196"/>
                </a:lnTo>
                <a:lnTo>
                  <a:pt x="610063" y="559280"/>
                </a:lnTo>
                <a:lnTo>
                  <a:pt x="659434" y="546272"/>
                </a:lnTo>
                <a:lnTo>
                  <a:pt x="708211" y="531194"/>
                </a:lnTo>
                <a:lnTo>
                  <a:pt x="756311" y="514072"/>
                </a:lnTo>
                <a:lnTo>
                  <a:pt x="803649" y="494929"/>
                </a:lnTo>
                <a:lnTo>
                  <a:pt x="850140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1" y="162689"/>
                </a:lnTo>
                <a:lnTo>
                  <a:pt x="886224" y="117716"/>
                </a:lnTo>
                <a:lnTo>
                  <a:pt x="863351" y="73647"/>
                </a:lnTo>
                <a:lnTo>
                  <a:pt x="838691" y="30552"/>
                </a:lnTo>
                <a:lnTo>
                  <a:pt x="819506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3EA6E1C5-276E-A343-A625-5F7785190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8F72FA64-A0B2-384F-B3DE-D1975A610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6850" y="5197475"/>
            <a:ext cx="10439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DIVIDER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1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06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83" r:id="rId3"/>
    <p:sldLayoutId id="2147483685" r:id="rId4"/>
    <p:sldLayoutId id="214748369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14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27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50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launchpad.support.sap.com/#/notes/2380291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tools.hana.ondemand.com/#hanatool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aunchpad.support.sap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sap.com/products/hana/pricing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hyperlink" Target="https://www.sap.com/products/hana/pricing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sap.com/products/hana/pricing.html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sap.com/products/hana/pricing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sap.com/products/hana/pricing.html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sap.com/products/hana/pricing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4250" y="7102475"/>
            <a:ext cx="13106400" cy="1371600"/>
          </a:xfrm>
        </p:spPr>
        <p:txBody>
          <a:bodyPr/>
          <a:lstStyle/>
          <a:p>
            <a:r>
              <a:rPr lang="en-US" dirty="0" err="1"/>
              <a:t>Kapitola</a:t>
            </a:r>
            <a:r>
              <a:rPr lang="en-US" dirty="0"/>
              <a:t> 2: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Jakub Vajda, </a:t>
            </a:r>
            <a:r>
              <a:rPr lang="en-US" dirty="0" err="1"/>
              <a:t>konzultant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3274" y="9659323"/>
            <a:ext cx="1727041" cy="10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8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– HANA database re-start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CBAB0B5-0192-4707-82B7-0553BBB2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2378075"/>
            <a:ext cx="12954000" cy="831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4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– HANA Memory Pool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9234C26-9D49-46E7-9C91-6A191A0A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2835275"/>
            <a:ext cx="14011807" cy="7064286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D9CDFA7F-F4CB-4E2A-B7B9-35E4AF05B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0" r="17003"/>
          <a:stretch/>
        </p:blipFill>
        <p:spPr>
          <a:xfrm>
            <a:off x="11620142" y="839049"/>
            <a:ext cx="64008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2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– HANA Memory Pool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98D01B0-38FF-4C0B-B8C9-29D32BE1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45" y="3135555"/>
            <a:ext cx="16732856" cy="61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– HANA Store Memory Management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27E8919-076E-4255-AED9-B2F9AA8C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378075"/>
            <a:ext cx="12269647" cy="88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3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– Delta Merge Process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B72A0BE-110D-42F3-B374-64ECB0C3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378075"/>
            <a:ext cx="11582400" cy="82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9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1650" y="2759075"/>
            <a:ext cx="10439400" cy="6400800"/>
          </a:xfrm>
        </p:spPr>
        <p:txBody>
          <a:bodyPr/>
          <a:lstStyle/>
          <a:p>
            <a:r>
              <a:rPr lang="en-US" dirty="0"/>
              <a:t>In-memory </a:t>
            </a:r>
            <a:r>
              <a:rPr lang="en-US" dirty="0" err="1"/>
              <a:t>koncepty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Architektura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systému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  <a:p>
            <a:r>
              <a:rPr lang="en-US" dirty="0" err="1"/>
              <a:t>Edice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Nasazení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8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Architektura</a:t>
            </a:r>
            <a:r>
              <a:rPr lang="en-US" dirty="0"/>
              <a:t> – </a:t>
            </a:r>
            <a:r>
              <a:rPr lang="en-US" dirty="0" err="1"/>
              <a:t>rozdělení</a:t>
            </a:r>
            <a:r>
              <a:rPr lang="en-US" dirty="0"/>
              <a:t> 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vrstev</a:t>
            </a:r>
            <a:endParaRPr lang="en-US" dirty="0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D3CBFEE2-8292-49BA-B30E-0DE1B589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76" y="4151507"/>
            <a:ext cx="15808356" cy="5922768"/>
          </a:xfrm>
          <a:prstGeom prst="rect">
            <a:avLst/>
          </a:prstGeom>
        </p:spPr>
      </p:pic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E4052A8E-BDDE-4F11-841C-1929E29587B3}"/>
              </a:ext>
            </a:extLst>
          </p:cNvPr>
          <p:cNvCxnSpPr/>
          <p:nvPr/>
        </p:nvCxnSpPr>
        <p:spPr>
          <a:xfrm>
            <a:off x="1944276" y="4151507"/>
            <a:ext cx="15803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rázek 16">
            <a:extLst>
              <a:ext uri="{FF2B5EF4-FFF2-40B4-BE49-F238E27FC236}">
                <a16:creationId xmlns:a16="http://schemas.microsoft.com/office/drawing/2014/main" id="{6935D133-7503-4A74-8FC4-C83FD276A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60" r="20416" b="82127"/>
          <a:stretch/>
        </p:blipFill>
        <p:spPr>
          <a:xfrm>
            <a:off x="5175250" y="2769570"/>
            <a:ext cx="9659971" cy="138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85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7F00"/>
                </a:solidFill>
              </a:rPr>
              <a:t>Aplikační</a:t>
            </a:r>
            <a:r>
              <a:rPr lang="en-US" dirty="0">
                <a:solidFill>
                  <a:srgbClr val="FF7F00"/>
                </a:solidFill>
              </a:rPr>
              <a:t> </a:t>
            </a:r>
            <a:r>
              <a:rPr lang="en-US" dirty="0" err="1">
                <a:solidFill>
                  <a:srgbClr val="FF7F00"/>
                </a:solidFill>
              </a:rPr>
              <a:t>vrstva</a:t>
            </a:r>
            <a:r>
              <a:rPr lang="en-US" dirty="0">
                <a:solidFill>
                  <a:srgbClr val="FF7F00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Procesní</a:t>
            </a:r>
            <a:r>
              <a:rPr lang="en-US" dirty="0"/>
              <a:t> </a:t>
            </a:r>
            <a:r>
              <a:rPr lang="en-US" dirty="0" err="1"/>
              <a:t>vrstva</a:t>
            </a:r>
            <a:r>
              <a:rPr lang="en-US" dirty="0"/>
              <a:t> – </a:t>
            </a:r>
            <a:r>
              <a:rPr lang="en-US" dirty="0" err="1"/>
              <a:t>Databázová</a:t>
            </a:r>
            <a:r>
              <a:rPr lang="en-US" dirty="0"/>
              <a:t> </a:t>
            </a:r>
            <a:r>
              <a:rPr lang="en-US" dirty="0" err="1"/>
              <a:t>vrstva</a:t>
            </a:r>
            <a:r>
              <a:rPr lang="en-US" dirty="0"/>
              <a:t> – </a:t>
            </a:r>
            <a:r>
              <a:rPr lang="en-US" dirty="0" err="1"/>
              <a:t>Integrační</a:t>
            </a:r>
            <a:r>
              <a:rPr lang="en-US" dirty="0"/>
              <a:t> </a:t>
            </a:r>
            <a:r>
              <a:rPr lang="en-US" dirty="0" err="1"/>
              <a:t>vrstva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1D1A17-8F1C-4F1C-8860-8B065E0224BD}"/>
              </a:ext>
            </a:extLst>
          </p:cNvPr>
          <p:cNvSpPr txBox="1">
            <a:spLocks/>
          </p:cNvSpPr>
          <p:nvPr/>
        </p:nvSpPr>
        <p:spPr>
          <a:xfrm>
            <a:off x="2660650" y="6726031"/>
            <a:ext cx="11430000" cy="2819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latin typeface="Muli"/>
              </a:rPr>
              <a:t>Podpora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otevřených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standardů</a:t>
            </a:r>
            <a:r>
              <a:rPr lang="en-US" sz="3200" dirty="0">
                <a:latin typeface="Muli"/>
              </a:rPr>
              <a:t> (J/ODBC, XML/A)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Web Server </a:t>
            </a:r>
            <a:r>
              <a:rPr lang="en-US" sz="3200" dirty="0" err="1">
                <a:latin typeface="Muli"/>
              </a:rPr>
              <a:t>podporuje</a:t>
            </a:r>
            <a:r>
              <a:rPr lang="en-US" sz="3200" dirty="0">
                <a:latin typeface="Muli"/>
              </a:rPr>
              <a:t> server side JavaScript a </a:t>
            </a:r>
            <a:r>
              <a:rPr lang="en-US" sz="3200" dirty="0" err="1">
                <a:latin typeface="Muli"/>
              </a:rPr>
              <a:t>Odata</a:t>
            </a:r>
            <a:endParaRPr lang="en-US" sz="3200" dirty="0">
              <a:latin typeface="Muli"/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Fiori UX </a:t>
            </a:r>
            <a:r>
              <a:rPr lang="en-US" sz="3200" dirty="0" err="1">
                <a:latin typeface="Muli"/>
              </a:rPr>
              <a:t>knihovny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staví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na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standardu</a:t>
            </a:r>
            <a:r>
              <a:rPr lang="en-US" sz="3200" dirty="0">
                <a:latin typeface="Muli"/>
              </a:rPr>
              <a:t> HTML5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Application LCM = </a:t>
            </a:r>
            <a:r>
              <a:rPr lang="en-US" sz="3200" dirty="0" err="1">
                <a:latin typeface="Muli"/>
              </a:rPr>
              <a:t>doinstalování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součástí</a:t>
            </a:r>
            <a:r>
              <a:rPr lang="en-US" sz="3200" dirty="0">
                <a:latin typeface="Muli"/>
              </a:rPr>
              <a:t>/</a:t>
            </a:r>
            <a:r>
              <a:rPr lang="en-US" sz="3200" dirty="0" err="1">
                <a:latin typeface="Muli"/>
              </a:rPr>
              <a:t>aktualizace</a:t>
            </a:r>
            <a:endParaRPr lang="en-US" sz="3200" dirty="0">
              <a:latin typeface="Muli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86FDB9F-FD91-4F4A-9574-7FA4E6D31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" t="2222" r="70885" b="62437"/>
          <a:stretch/>
        </p:blipFill>
        <p:spPr>
          <a:xfrm>
            <a:off x="1974850" y="2723253"/>
            <a:ext cx="4495800" cy="2093222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12F36139-7370-4715-9781-F255CCB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4" t="37036" r="70885" b="36024"/>
          <a:stretch/>
        </p:blipFill>
        <p:spPr>
          <a:xfrm>
            <a:off x="6546850" y="3377787"/>
            <a:ext cx="4191000" cy="159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9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Aplikační</a:t>
            </a:r>
            <a:r>
              <a:rPr lang="en-US" dirty="0"/>
              <a:t> </a:t>
            </a:r>
            <a:r>
              <a:rPr lang="en-US" dirty="0" err="1"/>
              <a:t>vrstva</a:t>
            </a:r>
            <a:r>
              <a:rPr lang="en-US" dirty="0"/>
              <a:t> – </a:t>
            </a:r>
            <a:r>
              <a:rPr lang="en-US" dirty="0" err="1">
                <a:solidFill>
                  <a:srgbClr val="FF7F00"/>
                </a:solidFill>
              </a:rPr>
              <a:t>Procesní</a:t>
            </a:r>
            <a:r>
              <a:rPr lang="en-US" dirty="0">
                <a:solidFill>
                  <a:srgbClr val="FF7F00"/>
                </a:solidFill>
              </a:rPr>
              <a:t> </a:t>
            </a:r>
            <a:r>
              <a:rPr lang="en-US" dirty="0" err="1">
                <a:solidFill>
                  <a:srgbClr val="FF7F00"/>
                </a:solidFill>
              </a:rPr>
              <a:t>vrstva</a:t>
            </a:r>
            <a:r>
              <a:rPr lang="en-US" dirty="0">
                <a:solidFill>
                  <a:srgbClr val="FF7F00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Databázová</a:t>
            </a:r>
            <a:r>
              <a:rPr lang="en-US" dirty="0"/>
              <a:t> </a:t>
            </a:r>
            <a:r>
              <a:rPr lang="en-US" dirty="0" err="1"/>
              <a:t>vrstva</a:t>
            </a:r>
            <a:r>
              <a:rPr lang="en-US" dirty="0"/>
              <a:t> – </a:t>
            </a:r>
            <a:r>
              <a:rPr lang="en-US" dirty="0" err="1"/>
              <a:t>Integrační</a:t>
            </a:r>
            <a:r>
              <a:rPr lang="en-US" dirty="0"/>
              <a:t> </a:t>
            </a:r>
            <a:r>
              <a:rPr lang="en-US" dirty="0" err="1"/>
              <a:t>vrstva</a:t>
            </a:r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153A801-2975-4D51-9416-644E7C16A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32" t="1285" r="28660" b="61256"/>
          <a:stretch/>
        </p:blipFill>
        <p:spPr>
          <a:xfrm>
            <a:off x="1898650" y="2445465"/>
            <a:ext cx="6324600" cy="221861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5E6B069-2D6D-4C94-AAB6-C29A95896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32" t="37309" r="28660" b="35673"/>
          <a:stretch/>
        </p:blipFill>
        <p:spPr>
          <a:xfrm>
            <a:off x="7689850" y="3292475"/>
            <a:ext cx="6324600" cy="16002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27744E-7C22-4214-B3B3-1631D2ED0E22}"/>
              </a:ext>
            </a:extLst>
          </p:cNvPr>
          <p:cNvSpPr txBox="1">
            <a:spLocks/>
          </p:cNvSpPr>
          <p:nvPr/>
        </p:nvSpPr>
        <p:spPr>
          <a:xfrm>
            <a:off x="2660650" y="6726031"/>
            <a:ext cx="11430000" cy="2819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latin typeface="Muli"/>
              </a:rPr>
              <a:t>Doinstalace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funkcionalit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pomocí</a:t>
            </a:r>
            <a:r>
              <a:rPr lang="en-US" sz="3200" dirty="0">
                <a:latin typeface="Muli"/>
              </a:rPr>
              <a:t> AFL</a:t>
            </a:r>
          </a:p>
        </p:txBody>
      </p:sp>
    </p:spTree>
    <p:extLst>
      <p:ext uri="{BB962C8B-B14F-4D97-AF65-F5344CB8AC3E}">
        <p14:creationId xmlns:p14="http://schemas.microsoft.com/office/powerpoint/2010/main" val="164596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Aplikační</a:t>
            </a:r>
            <a:r>
              <a:rPr lang="en-US" dirty="0"/>
              <a:t> </a:t>
            </a:r>
            <a:r>
              <a:rPr lang="en-US" dirty="0" err="1"/>
              <a:t>vrstva</a:t>
            </a:r>
            <a:r>
              <a:rPr lang="en-US" dirty="0"/>
              <a:t> – </a:t>
            </a:r>
            <a:r>
              <a:rPr lang="en-US" dirty="0" err="1"/>
              <a:t>Procesní</a:t>
            </a:r>
            <a:r>
              <a:rPr lang="en-US" dirty="0"/>
              <a:t> </a:t>
            </a:r>
            <a:r>
              <a:rPr lang="en-US" dirty="0" err="1"/>
              <a:t>vrstva</a:t>
            </a:r>
            <a:r>
              <a:rPr lang="en-US" dirty="0"/>
              <a:t> – </a:t>
            </a:r>
            <a:r>
              <a:rPr lang="en-US" dirty="0" err="1">
                <a:solidFill>
                  <a:srgbClr val="FF7F00"/>
                </a:solidFill>
              </a:rPr>
              <a:t>Databázová</a:t>
            </a:r>
            <a:r>
              <a:rPr lang="en-US" dirty="0">
                <a:solidFill>
                  <a:srgbClr val="FF7F00"/>
                </a:solidFill>
              </a:rPr>
              <a:t> </a:t>
            </a:r>
            <a:r>
              <a:rPr lang="en-US" dirty="0" err="1">
                <a:solidFill>
                  <a:srgbClr val="FF7F00"/>
                </a:solidFill>
              </a:rPr>
              <a:t>vrstva</a:t>
            </a:r>
            <a:r>
              <a:rPr lang="en-US" dirty="0">
                <a:solidFill>
                  <a:srgbClr val="FF7F00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Integrační</a:t>
            </a:r>
            <a:r>
              <a:rPr lang="en-US" dirty="0"/>
              <a:t> </a:t>
            </a:r>
            <a:r>
              <a:rPr lang="en-US" dirty="0" err="1"/>
              <a:t>vrstva</a:t>
            </a:r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29E443B-E4D8-4DAE-A8FA-872BE9FD8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66549" r="992" b="1287"/>
          <a:stretch/>
        </p:blipFill>
        <p:spPr>
          <a:xfrm>
            <a:off x="2051050" y="2454275"/>
            <a:ext cx="15544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9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1650" y="2759075"/>
            <a:ext cx="10439400" cy="6400800"/>
          </a:xfrm>
        </p:spPr>
        <p:txBody>
          <a:bodyPr/>
          <a:lstStyle/>
          <a:p>
            <a:r>
              <a:rPr lang="en-US" dirty="0"/>
              <a:t>In-memory </a:t>
            </a:r>
            <a:r>
              <a:rPr lang="en-US" dirty="0" err="1"/>
              <a:t>koncepty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Architektura</a:t>
            </a:r>
            <a:r>
              <a:rPr lang="en-US" dirty="0"/>
              <a:t> </a:t>
            </a:r>
            <a:r>
              <a:rPr lang="en-US" dirty="0" err="1"/>
              <a:t>systému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Edice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Nasazení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Aplikační</a:t>
            </a:r>
            <a:r>
              <a:rPr lang="en-US" dirty="0"/>
              <a:t> </a:t>
            </a:r>
            <a:r>
              <a:rPr lang="en-US" dirty="0" err="1"/>
              <a:t>vrstva</a:t>
            </a:r>
            <a:r>
              <a:rPr lang="en-US" dirty="0"/>
              <a:t> – </a:t>
            </a:r>
            <a:r>
              <a:rPr lang="en-US" dirty="0" err="1"/>
              <a:t>Procesní</a:t>
            </a:r>
            <a:r>
              <a:rPr lang="en-US" dirty="0"/>
              <a:t> </a:t>
            </a:r>
            <a:r>
              <a:rPr lang="en-US" dirty="0" err="1"/>
              <a:t>vrstva</a:t>
            </a:r>
            <a:r>
              <a:rPr lang="en-US" dirty="0"/>
              <a:t> – </a:t>
            </a:r>
            <a:r>
              <a:rPr lang="en-US" dirty="0" err="1"/>
              <a:t>Databázová</a:t>
            </a:r>
            <a:r>
              <a:rPr lang="en-US" dirty="0"/>
              <a:t> </a:t>
            </a:r>
            <a:r>
              <a:rPr lang="en-US" dirty="0" err="1"/>
              <a:t>vrstva</a:t>
            </a:r>
            <a:r>
              <a:rPr lang="en-US" dirty="0"/>
              <a:t> – </a:t>
            </a:r>
            <a:r>
              <a:rPr lang="en-US" dirty="0" err="1">
                <a:solidFill>
                  <a:srgbClr val="FF7F00"/>
                </a:solidFill>
              </a:rPr>
              <a:t>Integrační</a:t>
            </a:r>
            <a:r>
              <a:rPr lang="en-US" dirty="0">
                <a:solidFill>
                  <a:srgbClr val="FF7F00"/>
                </a:solidFill>
              </a:rPr>
              <a:t> </a:t>
            </a:r>
            <a:r>
              <a:rPr lang="en-US" dirty="0" err="1">
                <a:solidFill>
                  <a:srgbClr val="FF7F00"/>
                </a:solidFill>
              </a:rPr>
              <a:t>vrstva</a:t>
            </a:r>
            <a:endParaRPr lang="en-US" dirty="0">
              <a:solidFill>
                <a:srgbClr val="FF7F00"/>
              </a:solidFill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6731EBD-81FF-44B0-874E-AADC8D7A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76"/>
          <a:stretch/>
        </p:blipFill>
        <p:spPr>
          <a:xfrm>
            <a:off x="3837781" y="5157989"/>
            <a:ext cx="12428537" cy="4382886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A471BD9A-0477-48FC-8EDA-4AC3A3F5A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85" t="3394" r="1186" b="59297"/>
          <a:stretch/>
        </p:blipFill>
        <p:spPr>
          <a:xfrm>
            <a:off x="1517650" y="2454275"/>
            <a:ext cx="4114800" cy="22098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331567CD-E58D-4B32-8CF0-528D7ACDD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85" t="38750" r="1186" b="36139"/>
          <a:stretch/>
        </p:blipFill>
        <p:spPr>
          <a:xfrm>
            <a:off x="5099050" y="3252989"/>
            <a:ext cx="4114800" cy="14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61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Charakteristiky</a:t>
            </a:r>
            <a:r>
              <a:rPr lang="en-US" dirty="0"/>
              <a:t> platformy</a:t>
            </a:r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7CCBC224-C53F-48BB-BB94-FCDA30CFF35F}"/>
              </a:ext>
            </a:extLst>
          </p:cNvPr>
          <p:cNvGraphicFramePr>
            <a:graphicFrameLocks noGrp="1"/>
          </p:cNvGraphicFramePr>
          <p:nvPr/>
        </p:nvGraphicFramePr>
        <p:xfrm>
          <a:off x="2279650" y="2759075"/>
          <a:ext cx="8610600" cy="74675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625417514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577500267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611463398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32928741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55740327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798020721"/>
                    </a:ext>
                  </a:extLst>
                </a:gridCol>
              </a:tblGrid>
              <a:tr h="829733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SAP HANA Platform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037742"/>
                  </a:ext>
                </a:extLst>
              </a:tr>
              <a:tr h="82973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SAP HANA Studio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Clients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Information Composer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75063"/>
                  </a:ext>
                </a:extLst>
              </a:tr>
              <a:tr h="82973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 Toolkit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SHINE Model Demo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EPM Service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03402"/>
                  </a:ext>
                </a:extLst>
              </a:tr>
              <a:tr h="829733">
                <a:tc gridSpan="6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SAP HANA Database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977187"/>
                  </a:ext>
                </a:extLst>
              </a:tr>
              <a:tr h="829733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SQL, </a:t>
                      </a:r>
                      <a:r>
                        <a:rPr lang="en-US" dirty="0" err="1"/>
                        <a:t>SQLScript</a:t>
                      </a:r>
                      <a:r>
                        <a:rPr lang="en-US" dirty="0"/>
                        <a:t>, JavaScript, HTML 5, SAP 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59828"/>
                  </a:ext>
                </a:extLst>
              </a:tr>
              <a:tr h="82973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HWCCT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 &amp; UI Services (XS)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Business Rules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332986"/>
                  </a:ext>
                </a:extLst>
              </a:tr>
              <a:tr h="829733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 Services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Procedures &amp; Data Models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229270"/>
                  </a:ext>
                </a:extLst>
              </a:tr>
              <a:tr h="8297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 Analysis &amp; Mining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Predictive &amp; Planning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Geo-Spatial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63907"/>
                  </a:ext>
                </a:extLst>
              </a:tr>
              <a:tr h="829733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Smart Data Access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INA File Loader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Application Function Library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LCApps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46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07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Architektura</a:t>
            </a:r>
            <a:r>
              <a:rPr lang="en-US" dirty="0"/>
              <a:t> – </a:t>
            </a:r>
            <a:r>
              <a:rPr lang="en-US" dirty="0" err="1"/>
              <a:t>komponenty</a:t>
            </a:r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DE58002-2765-4C15-A93C-79425E8FE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0" r="18775"/>
          <a:stretch/>
        </p:blipFill>
        <p:spPr>
          <a:xfrm>
            <a:off x="1898650" y="2454275"/>
            <a:ext cx="9982200" cy="76200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504C1421-B85C-4085-91FC-ED65FB19F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8" r="12894"/>
          <a:stretch/>
        </p:blipFill>
        <p:spPr>
          <a:xfrm>
            <a:off x="12185650" y="3764700"/>
            <a:ext cx="7801640" cy="37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9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Architektura</a:t>
            </a:r>
            <a:r>
              <a:rPr lang="en-US" dirty="0"/>
              <a:t> – </a:t>
            </a:r>
            <a:r>
              <a:rPr lang="en-US" dirty="0" err="1"/>
              <a:t>Administrační</a:t>
            </a:r>
            <a:r>
              <a:rPr lang="en-US" dirty="0"/>
              <a:t> </a:t>
            </a:r>
            <a:r>
              <a:rPr lang="en-US" dirty="0" err="1"/>
              <a:t>nástroje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8FB9C8-EA66-49F5-8FE9-81570F30C05A}"/>
              </a:ext>
            </a:extLst>
          </p:cNvPr>
          <p:cNvSpPr txBox="1">
            <a:spLocks/>
          </p:cNvSpPr>
          <p:nvPr/>
        </p:nvSpPr>
        <p:spPr>
          <a:xfrm>
            <a:off x="2051050" y="3216275"/>
            <a:ext cx="11963400" cy="6248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Muli"/>
              </a:rPr>
              <a:t>SAP HANA Cockpit &amp; Database Explorer</a:t>
            </a:r>
          </a:p>
          <a:p>
            <a:endParaRPr lang="en-US" sz="3200" dirty="0">
              <a:latin typeface="Muli"/>
            </a:endParaRPr>
          </a:p>
          <a:p>
            <a:r>
              <a:rPr lang="en-US" sz="3200" dirty="0">
                <a:latin typeface="Muli"/>
              </a:rPr>
              <a:t>Linux command line tools (HDB)</a:t>
            </a:r>
          </a:p>
          <a:p>
            <a:pPr marL="0" indent="0">
              <a:buNone/>
            </a:pPr>
            <a:endParaRPr lang="en-US" sz="3200" dirty="0">
              <a:latin typeface="Muli"/>
            </a:endParaRPr>
          </a:p>
          <a:p>
            <a:r>
              <a:rPr lang="en-US" sz="3200" dirty="0">
                <a:latin typeface="Muli"/>
              </a:rPr>
              <a:t>SAP HANA database interactive terminal (</a:t>
            </a:r>
            <a:r>
              <a:rPr lang="en-US" sz="3200" dirty="0" err="1">
                <a:latin typeface="Muli"/>
              </a:rPr>
              <a:t>hdbsql</a:t>
            </a:r>
            <a:r>
              <a:rPr lang="en-US" sz="3200" dirty="0">
                <a:latin typeface="Muli"/>
              </a:rPr>
              <a:t>)</a:t>
            </a:r>
          </a:p>
          <a:p>
            <a:endParaRPr lang="en-US" sz="3200" dirty="0">
              <a:latin typeface="Muli"/>
            </a:endParaRPr>
          </a:p>
          <a:p>
            <a:r>
              <a:rPr lang="en-US" sz="3200" dirty="0">
                <a:latin typeface="Muli"/>
              </a:rPr>
              <a:t>SAP HANA client suite</a:t>
            </a:r>
          </a:p>
          <a:p>
            <a:endParaRPr lang="en-US" sz="3200" dirty="0">
              <a:latin typeface="Muli"/>
            </a:endParaRPr>
          </a:p>
          <a:p>
            <a:r>
              <a:rPr lang="en-US" sz="3200" dirty="0">
                <a:latin typeface="Muli"/>
              </a:rPr>
              <a:t>SAP HANA Studio</a:t>
            </a:r>
          </a:p>
          <a:p>
            <a:endParaRPr lang="en-US" sz="3200" dirty="0">
              <a:latin typeface="Muli"/>
            </a:endParaRPr>
          </a:p>
          <a:p>
            <a:r>
              <a:rPr lang="en-US" sz="3200" dirty="0">
                <a:latin typeface="Muli"/>
              </a:rPr>
              <a:t>SAP Solution Manager, SAP Landscape Management</a:t>
            </a:r>
          </a:p>
        </p:txBody>
      </p:sp>
    </p:spTree>
    <p:extLst>
      <p:ext uri="{BB962C8B-B14F-4D97-AF65-F5344CB8AC3E}">
        <p14:creationId xmlns:p14="http://schemas.microsoft.com/office/powerpoint/2010/main" val="3148658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Architektura</a:t>
            </a:r>
            <a:r>
              <a:rPr lang="en-US" dirty="0"/>
              <a:t> – </a:t>
            </a:r>
            <a:r>
              <a:rPr lang="en-US" dirty="0" err="1"/>
              <a:t>Administrační</a:t>
            </a:r>
            <a:r>
              <a:rPr lang="en-US" dirty="0"/>
              <a:t> </a:t>
            </a:r>
            <a:r>
              <a:rPr lang="en-US" dirty="0" err="1"/>
              <a:t>nástroje</a:t>
            </a:r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730F90B-B92F-4692-9CC1-B6A02701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2211521"/>
            <a:ext cx="11849100" cy="86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81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Cockpit &amp; Database Explorer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https://launchpad.support.sap.com/#/notes/2380291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92DF97-12E8-4475-BF3B-AD5106A49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606675"/>
            <a:ext cx="12925409" cy="825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840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Client 2.0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https://tools.hana.ondemand.com/#hanatools</a:t>
            </a:r>
            <a:r>
              <a:rPr lang="en-US" dirty="0"/>
              <a:t>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BC4430B-6FAC-45F8-9E7A-372486809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74650" y="2837428"/>
            <a:ext cx="9677400" cy="847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71A1FC81-6D0B-4F0B-A4B9-976B5986D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458" y="1082675"/>
            <a:ext cx="8441849" cy="8667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558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Studio 2.0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https://launchpad.support.sap.com/</a:t>
            </a:r>
            <a:r>
              <a:rPr lang="en-US" dirty="0"/>
              <a:t>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D3A2FFB-586E-457F-8407-D82D4946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3216274"/>
            <a:ext cx="10744200" cy="7011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3024E69-518F-4D3E-A31A-898B8F676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137" y="2246695"/>
            <a:ext cx="8229600" cy="7294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065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SAP HANA Options &amp; Additional Capabilities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BEF92538-FF91-49A2-BC6C-DADA4320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93" y="2490542"/>
            <a:ext cx="7120230" cy="75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03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SAP HANA Single/Multiple Container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8762C08-F315-4109-96E1-D51A1229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2454275"/>
            <a:ext cx="1134406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1650" y="2759075"/>
            <a:ext cx="10439400" cy="64008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In-memory </a:t>
            </a:r>
            <a:r>
              <a:rPr lang="en-US" dirty="0" err="1">
                <a:solidFill>
                  <a:srgbClr val="FFC000"/>
                </a:solidFill>
              </a:rPr>
              <a:t>koncepty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  <a:p>
            <a:r>
              <a:rPr lang="en-US" dirty="0" err="1"/>
              <a:t>Architektura</a:t>
            </a:r>
            <a:r>
              <a:rPr lang="en-US" dirty="0"/>
              <a:t> </a:t>
            </a:r>
            <a:r>
              <a:rPr lang="en-US" dirty="0" err="1"/>
              <a:t>systému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Edice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Nasazení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SAP HANA Main Components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6BFF763-5B4B-4C19-B7B7-70C0CC34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2547646"/>
            <a:ext cx="12496800" cy="83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3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SAP HANA Core processes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7192D81-4294-42B5-A0FA-6B6DB58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2682875"/>
            <a:ext cx="1353356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95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SAP HANA Index Server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D264DC-090A-4A77-81E8-C7B69AB7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606675"/>
            <a:ext cx="12944105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10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1650" y="2759075"/>
            <a:ext cx="10439400" cy="6400800"/>
          </a:xfrm>
        </p:spPr>
        <p:txBody>
          <a:bodyPr/>
          <a:lstStyle/>
          <a:p>
            <a:r>
              <a:rPr lang="en-US" dirty="0"/>
              <a:t>In-memory </a:t>
            </a:r>
            <a:r>
              <a:rPr lang="en-US" dirty="0" err="1"/>
              <a:t>koncepty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Architektura</a:t>
            </a:r>
            <a:r>
              <a:rPr lang="en-US" dirty="0"/>
              <a:t> </a:t>
            </a:r>
            <a:r>
              <a:rPr lang="en-US" dirty="0" err="1"/>
              <a:t>systému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Edice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  <a:p>
            <a:r>
              <a:rPr lang="en-US" dirty="0" err="1"/>
              <a:t>Nasazení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43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Edice</a:t>
            </a:r>
            <a:endParaRPr lang="en-US" dirty="0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299E69F4-1C05-4591-A04F-03C327B2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850" y="1990615"/>
            <a:ext cx="2756390" cy="2756386"/>
          </a:xfrm>
          <a:prstGeom prst="rect">
            <a:avLst/>
          </a:prstGeom>
        </p:spPr>
      </p:pic>
      <p:pic>
        <p:nvPicPr>
          <p:cNvPr id="6" name="Grafik 9">
            <a:extLst>
              <a:ext uri="{FF2B5EF4-FFF2-40B4-BE49-F238E27FC236}">
                <a16:creationId xmlns:a16="http://schemas.microsoft.com/office/drawing/2014/main" id="{BB1A976A-4822-4F80-8370-1D47A35A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675" y="1840594"/>
            <a:ext cx="2850613" cy="285061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579529B7-E43E-4DC6-938C-8FC8F2D32F63}"/>
              </a:ext>
            </a:extLst>
          </p:cNvPr>
          <p:cNvSpPr/>
          <p:nvPr/>
        </p:nvSpPr>
        <p:spPr bwMode="gray">
          <a:xfrm>
            <a:off x="1822450" y="4816475"/>
            <a:ext cx="8495540" cy="2177248"/>
          </a:xfrm>
          <a:prstGeom prst="rect">
            <a:avLst/>
          </a:prstGeom>
          <a:solidFill>
            <a:schemeClr val="accent3"/>
          </a:solidFill>
          <a:ln w="12700" algn="ctr">
            <a:solidFill>
              <a:schemeClr val="accent3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ctr"/>
            <a:r>
              <a:rPr lang="en-US" sz="3200" b="1" dirty="0">
                <a:solidFill>
                  <a:schemeClr val="bg1"/>
                </a:solidFill>
              </a:rPr>
              <a:t>Runtime edition</a:t>
            </a:r>
            <a:endParaRPr lang="en-IE" sz="3200" dirty="0">
              <a:solidFill>
                <a:schemeClr val="bg1"/>
              </a:solidFill>
            </a:endParaRPr>
          </a:p>
          <a:p>
            <a:pPr algn="ctr" fontAlgn="ctr"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</a:rPr>
              <a:t>Pay a fee to run SAP applications on SAP HANA</a:t>
            </a:r>
            <a:endParaRPr lang="en-IE" sz="2800" dirty="0">
              <a:solidFill>
                <a:schemeClr val="bg1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B88F41F-2547-49DA-9CD0-BB7A867E79A6}"/>
              </a:ext>
            </a:extLst>
          </p:cNvPr>
          <p:cNvSpPr/>
          <p:nvPr/>
        </p:nvSpPr>
        <p:spPr bwMode="gray">
          <a:xfrm>
            <a:off x="10700510" y="4816475"/>
            <a:ext cx="8495540" cy="2177248"/>
          </a:xfrm>
          <a:prstGeom prst="rect">
            <a:avLst/>
          </a:prstGeom>
          <a:solidFill>
            <a:schemeClr val="accent4"/>
          </a:solidFill>
          <a:ln w="12700" algn="ctr">
            <a:solidFill>
              <a:schemeClr val="accent4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ctr"/>
            <a:r>
              <a:rPr lang="en-US" sz="3200" b="1" dirty="0">
                <a:solidFill>
                  <a:schemeClr val="bg1"/>
                </a:solidFill>
              </a:rPr>
              <a:t>Enterprise edition</a:t>
            </a:r>
            <a:endParaRPr lang="en-IE" sz="3200" dirty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</a:rPr>
              <a:t>Purchase the SAP HANA platform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B1A504EC-1323-4533-9723-602E86BD727F}"/>
              </a:ext>
            </a:extLst>
          </p:cNvPr>
          <p:cNvSpPr/>
          <p:nvPr/>
        </p:nvSpPr>
        <p:spPr bwMode="gray">
          <a:xfrm>
            <a:off x="3506824" y="7810152"/>
            <a:ext cx="5936285" cy="174685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fontAlgn="base">
              <a:spcBef>
                <a:spcPts val="1500"/>
              </a:spcBef>
              <a:spcAft>
                <a:spcPct val="0"/>
              </a:spcAft>
              <a:buClr>
                <a:schemeClr val="accent3"/>
              </a:buClr>
              <a:buSzPct val="80000"/>
            </a:pPr>
            <a:r>
              <a:rPr lang="en-US" sz="2800" dirty="0"/>
              <a:t>The runtime edition offers a </a:t>
            </a:r>
            <a:r>
              <a:rPr lang="en-US" sz="2800" b="1" dirty="0">
                <a:solidFill>
                  <a:schemeClr val="accent3"/>
                </a:solidFill>
              </a:rPr>
              <a:t>limited platform </a:t>
            </a:r>
            <a:r>
              <a:rPr lang="en-US" sz="2800" dirty="0"/>
              <a:t>exclusively for SAP applications, with capabilities restricted to the application layer.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6AB8867-56AD-48B2-984A-D428BB0B2FB3}"/>
              </a:ext>
            </a:extLst>
          </p:cNvPr>
          <p:cNvSpPr/>
          <p:nvPr/>
        </p:nvSpPr>
        <p:spPr bwMode="gray">
          <a:xfrm>
            <a:off x="12738232" y="7794022"/>
            <a:ext cx="5611569" cy="174685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fontAlgn="base">
              <a:spcBef>
                <a:spcPts val="1500"/>
              </a:spcBef>
              <a:spcAft>
                <a:spcPct val="0"/>
              </a:spcAft>
              <a:buClr>
                <a:schemeClr val="accent4"/>
              </a:buClr>
              <a:buSzPct val="80000"/>
            </a:pPr>
            <a:r>
              <a:rPr lang="en-US" sz="2800" dirty="0"/>
              <a:t>The enterprise edition provides an </a:t>
            </a:r>
            <a:r>
              <a:rPr lang="en-US" sz="2800" b="1" dirty="0">
                <a:solidFill>
                  <a:schemeClr val="accent4"/>
                </a:solidFill>
              </a:rPr>
              <a:t>unrestricted platform </a:t>
            </a:r>
            <a:r>
              <a:rPr lang="en-US" sz="2800" dirty="0"/>
              <a:t>for all systems and distributed data in modern hybrid environments.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2139828-ACA1-404D-8E7C-B5A4C41737FA}"/>
              </a:ext>
            </a:extLst>
          </p:cNvPr>
          <p:cNvSpPr/>
          <p:nvPr/>
        </p:nvSpPr>
        <p:spPr bwMode="gray">
          <a:xfrm>
            <a:off x="1822450" y="5820580"/>
            <a:ext cx="8495540" cy="4634696"/>
          </a:xfrm>
          <a:prstGeom prst="rect">
            <a:avLst/>
          </a:prstGeom>
          <a:noFill/>
          <a:ln w="12700" algn="ctr">
            <a:solidFill>
              <a:schemeClr val="accent3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7945C72-47EE-44AA-AF48-D5A5926BD749}"/>
              </a:ext>
            </a:extLst>
          </p:cNvPr>
          <p:cNvSpPr/>
          <p:nvPr/>
        </p:nvSpPr>
        <p:spPr bwMode="gray">
          <a:xfrm>
            <a:off x="10700510" y="5820579"/>
            <a:ext cx="8495540" cy="4634696"/>
          </a:xfrm>
          <a:prstGeom prst="rect">
            <a:avLst/>
          </a:prstGeom>
          <a:noFill/>
          <a:ln w="12700" algn="ctr">
            <a:solidFill>
              <a:schemeClr val="accent4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8169C3BE-B466-418E-9971-354490F54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032" y="7729290"/>
            <a:ext cx="1586678" cy="1586678"/>
          </a:xfrm>
          <a:prstGeom prst="rect">
            <a:avLst/>
          </a:prstGeom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8E49E22A-6BCB-4A48-B1E1-56E9D0594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257" y="7904716"/>
            <a:ext cx="1639567" cy="16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5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Edice</a:t>
            </a:r>
            <a:endParaRPr lang="en-US" dirty="0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299E69F4-1C05-4591-A04F-03C327B2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850" y="1990615"/>
            <a:ext cx="2756390" cy="2756386"/>
          </a:xfrm>
          <a:prstGeom prst="rect">
            <a:avLst/>
          </a:prstGeom>
        </p:spPr>
      </p:pic>
      <p:pic>
        <p:nvPicPr>
          <p:cNvPr id="6" name="Grafik 9">
            <a:extLst>
              <a:ext uri="{FF2B5EF4-FFF2-40B4-BE49-F238E27FC236}">
                <a16:creationId xmlns:a16="http://schemas.microsoft.com/office/drawing/2014/main" id="{BB1A976A-4822-4F80-8370-1D47A35A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675" y="1840594"/>
            <a:ext cx="2850613" cy="285061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579529B7-E43E-4DC6-938C-8FC8F2D32F63}"/>
              </a:ext>
            </a:extLst>
          </p:cNvPr>
          <p:cNvSpPr/>
          <p:nvPr/>
        </p:nvSpPr>
        <p:spPr bwMode="gray">
          <a:xfrm>
            <a:off x="1822450" y="4816475"/>
            <a:ext cx="8495540" cy="2177248"/>
          </a:xfrm>
          <a:prstGeom prst="rect">
            <a:avLst/>
          </a:prstGeom>
          <a:solidFill>
            <a:schemeClr val="accent3"/>
          </a:solidFill>
          <a:ln w="12700" algn="ctr">
            <a:solidFill>
              <a:schemeClr val="accent3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ctr"/>
            <a:r>
              <a:rPr lang="en-US" sz="3200" b="1" dirty="0">
                <a:solidFill>
                  <a:schemeClr val="bg1"/>
                </a:solidFill>
              </a:rPr>
              <a:t>Standard edition</a:t>
            </a:r>
            <a:endParaRPr lang="en-IE" sz="3200" dirty="0">
              <a:solidFill>
                <a:schemeClr val="bg1"/>
              </a:solidFill>
            </a:endParaRPr>
          </a:p>
          <a:p>
            <a:pPr algn="ctr" fontAlgn="ctr"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</a:rPr>
              <a:t>Purchase the SAP HANA platform with limited features</a:t>
            </a:r>
            <a:endParaRPr lang="en-IE" sz="2800" dirty="0">
              <a:solidFill>
                <a:schemeClr val="bg1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B88F41F-2547-49DA-9CD0-BB7A867E79A6}"/>
              </a:ext>
            </a:extLst>
          </p:cNvPr>
          <p:cNvSpPr/>
          <p:nvPr/>
        </p:nvSpPr>
        <p:spPr bwMode="gray">
          <a:xfrm>
            <a:off x="10700510" y="4816475"/>
            <a:ext cx="8495540" cy="2177248"/>
          </a:xfrm>
          <a:prstGeom prst="rect">
            <a:avLst/>
          </a:prstGeom>
          <a:solidFill>
            <a:schemeClr val="accent4"/>
          </a:solidFill>
          <a:ln w="12700" algn="ctr">
            <a:solidFill>
              <a:schemeClr val="accent4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ctr"/>
            <a:r>
              <a:rPr lang="en-US" sz="3200" b="1" dirty="0">
                <a:solidFill>
                  <a:schemeClr val="bg1"/>
                </a:solidFill>
              </a:rPr>
              <a:t>Express edition</a:t>
            </a:r>
            <a:endParaRPr lang="en-IE" sz="3200" dirty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</a:rPr>
              <a:t>Out of the box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B1A504EC-1323-4533-9723-602E86BD727F}"/>
              </a:ext>
            </a:extLst>
          </p:cNvPr>
          <p:cNvSpPr/>
          <p:nvPr/>
        </p:nvSpPr>
        <p:spPr bwMode="gray">
          <a:xfrm>
            <a:off x="3506824" y="7810152"/>
            <a:ext cx="5936285" cy="174685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fontAlgn="base">
              <a:spcBef>
                <a:spcPts val="1500"/>
              </a:spcBef>
              <a:spcAft>
                <a:spcPct val="0"/>
              </a:spcAft>
              <a:buClr>
                <a:schemeClr val="accent3"/>
              </a:buClr>
              <a:buSzPct val="80000"/>
            </a:pPr>
            <a:r>
              <a:rPr lang="en-US" sz="2800" dirty="0"/>
              <a:t>Includes up to 8x dynamic tiering, add options as needed.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6AB8867-56AD-48B2-984A-D428BB0B2FB3}"/>
              </a:ext>
            </a:extLst>
          </p:cNvPr>
          <p:cNvSpPr/>
          <p:nvPr/>
        </p:nvSpPr>
        <p:spPr bwMode="gray">
          <a:xfrm>
            <a:off x="12738232" y="7794022"/>
            <a:ext cx="5611569" cy="174685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fontAlgn="base">
              <a:spcBef>
                <a:spcPts val="1500"/>
              </a:spcBef>
              <a:spcAft>
                <a:spcPct val="0"/>
              </a:spcAft>
              <a:buClr>
                <a:schemeClr val="accent4"/>
              </a:buClr>
              <a:buSzPct val="80000"/>
            </a:pPr>
            <a:r>
              <a:rPr lang="en-US" sz="2800" dirty="0"/>
              <a:t>Limited to 32 GB RAM, single instance.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2139828-ACA1-404D-8E7C-B5A4C41737FA}"/>
              </a:ext>
            </a:extLst>
          </p:cNvPr>
          <p:cNvSpPr/>
          <p:nvPr/>
        </p:nvSpPr>
        <p:spPr bwMode="gray">
          <a:xfrm>
            <a:off x="1822450" y="5820580"/>
            <a:ext cx="8495540" cy="4634696"/>
          </a:xfrm>
          <a:prstGeom prst="rect">
            <a:avLst/>
          </a:prstGeom>
          <a:noFill/>
          <a:ln w="12700" algn="ctr">
            <a:solidFill>
              <a:schemeClr val="accent3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7945C72-47EE-44AA-AF48-D5A5926BD749}"/>
              </a:ext>
            </a:extLst>
          </p:cNvPr>
          <p:cNvSpPr/>
          <p:nvPr/>
        </p:nvSpPr>
        <p:spPr bwMode="gray">
          <a:xfrm>
            <a:off x="10700510" y="5820579"/>
            <a:ext cx="8495540" cy="4634696"/>
          </a:xfrm>
          <a:prstGeom prst="rect">
            <a:avLst/>
          </a:prstGeom>
          <a:noFill/>
          <a:ln w="12700" algn="ctr">
            <a:solidFill>
              <a:schemeClr val="accent4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8169C3BE-B466-418E-9971-354490F54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032" y="7729290"/>
            <a:ext cx="1586678" cy="1586678"/>
          </a:xfrm>
          <a:prstGeom prst="rect">
            <a:avLst/>
          </a:prstGeom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8E49E22A-6BCB-4A48-B1E1-56E9D0594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257" y="7904716"/>
            <a:ext cx="1639567" cy="16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6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Software license type</a:t>
            </a:r>
          </a:p>
        </p:txBody>
      </p:sp>
      <p:grpSp>
        <p:nvGrpSpPr>
          <p:cNvPr id="116" name="Skupina 115">
            <a:extLst>
              <a:ext uri="{FF2B5EF4-FFF2-40B4-BE49-F238E27FC236}">
                <a16:creationId xmlns:a16="http://schemas.microsoft.com/office/drawing/2014/main" id="{A01A4190-67D2-4E1D-8B58-DFF4970A9CBE}"/>
              </a:ext>
            </a:extLst>
          </p:cNvPr>
          <p:cNvGrpSpPr/>
          <p:nvPr/>
        </p:nvGrpSpPr>
        <p:grpSpPr>
          <a:xfrm>
            <a:off x="1040232" y="2594455"/>
            <a:ext cx="17851018" cy="7403620"/>
            <a:chOff x="437481" y="1530685"/>
            <a:chExt cx="11267510" cy="4831036"/>
          </a:xfrm>
        </p:grpSpPr>
        <p:sp>
          <p:nvSpPr>
            <p:cNvPr id="117" name="Selection Box">
              <a:extLst>
                <a:ext uri="{FF2B5EF4-FFF2-40B4-BE49-F238E27FC236}">
                  <a16:creationId xmlns:a16="http://schemas.microsoft.com/office/drawing/2014/main" id="{53F2048C-80F6-490F-94E2-7B572066744C}"/>
                </a:ext>
              </a:extLst>
            </p:cNvPr>
            <p:cNvSpPr/>
            <p:nvPr/>
          </p:nvSpPr>
          <p:spPr bwMode="gray">
            <a:xfrm>
              <a:off x="440752" y="1530685"/>
              <a:ext cx="2484000" cy="1454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72000" rIns="0" bIns="0" rtlCol="0" anchor="t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Select SAP HANA software license type:</a:t>
              </a:r>
            </a:p>
          </p:txBody>
        </p:sp>
        <p:grpSp>
          <p:nvGrpSpPr>
            <p:cNvPr id="118" name="Restricted View of Capabilities">
              <a:extLst>
                <a:ext uri="{FF2B5EF4-FFF2-40B4-BE49-F238E27FC236}">
                  <a16:creationId xmlns:a16="http://schemas.microsoft.com/office/drawing/2014/main" id="{BC400165-5AE1-4811-8417-E01201E68FF2}"/>
                </a:ext>
              </a:extLst>
            </p:cNvPr>
            <p:cNvGrpSpPr/>
            <p:nvPr/>
          </p:nvGrpSpPr>
          <p:grpSpPr>
            <a:xfrm>
              <a:off x="3053716" y="2419659"/>
              <a:ext cx="8651275" cy="3942062"/>
              <a:chOff x="3053716" y="2419659"/>
              <a:chExt cx="8651275" cy="3942062"/>
            </a:xfrm>
          </p:grpSpPr>
          <p:sp>
            <p:nvSpPr>
              <p:cNvPr id="124" name="Rectangle 398">
                <a:extLst>
                  <a:ext uri="{FF2B5EF4-FFF2-40B4-BE49-F238E27FC236}">
                    <a16:creationId xmlns:a16="http://schemas.microsoft.com/office/drawing/2014/main" id="{5E25792B-89F7-4D11-AADA-CC1ECDD92BBD}"/>
                  </a:ext>
                </a:extLst>
              </p:cNvPr>
              <p:cNvSpPr/>
              <p:nvPr/>
            </p:nvSpPr>
            <p:spPr bwMode="gray">
              <a:xfrm>
                <a:off x="3053716" y="2419659"/>
                <a:ext cx="8650902" cy="3940229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125" name="Group 399">
                <a:extLst>
                  <a:ext uri="{FF2B5EF4-FFF2-40B4-BE49-F238E27FC236}">
                    <a16:creationId xmlns:a16="http://schemas.microsoft.com/office/drawing/2014/main" id="{31EF151B-3EC5-42D1-B19D-777FC753FCF4}"/>
                  </a:ext>
                </a:extLst>
              </p:cNvPr>
              <p:cNvGrpSpPr/>
              <p:nvPr/>
            </p:nvGrpSpPr>
            <p:grpSpPr>
              <a:xfrm>
                <a:off x="3078680" y="2447091"/>
                <a:ext cx="8626311" cy="3914630"/>
                <a:chOff x="3064166" y="2352907"/>
                <a:chExt cx="8626311" cy="3914630"/>
              </a:xfrm>
            </p:grpSpPr>
            <p:sp>
              <p:nvSpPr>
                <p:cNvPr id="130" name="Rectangle 400">
                  <a:extLst>
                    <a:ext uri="{FF2B5EF4-FFF2-40B4-BE49-F238E27FC236}">
                      <a16:creationId xmlns:a16="http://schemas.microsoft.com/office/drawing/2014/main" id="{631FAA42-15B7-4AC0-94BD-1FCC8AA888E2}"/>
                    </a:ext>
                  </a:extLst>
                </p:cNvPr>
                <p:cNvSpPr/>
                <p:nvPr/>
              </p:nvSpPr>
              <p:spPr bwMode="gray">
                <a:xfrm flipV="1">
                  <a:off x="3064167" y="2352907"/>
                  <a:ext cx="8625938" cy="68003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89977" tIns="71981" rIns="89977" bIns="71981" rtlCol="0" anchor="ctr"/>
                <a:lstStyle/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US" sz="1799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131" name="TextBox 401">
                  <a:extLst>
                    <a:ext uri="{FF2B5EF4-FFF2-40B4-BE49-F238E27FC236}">
                      <a16:creationId xmlns:a16="http://schemas.microsoft.com/office/drawing/2014/main" id="{DC425146-B020-4305-987F-02E812B6B83C}"/>
                    </a:ext>
                  </a:extLst>
                </p:cNvPr>
                <p:cNvSpPr txBox="1"/>
                <p:nvPr/>
              </p:nvSpPr>
              <p:spPr>
                <a:xfrm>
                  <a:off x="5265386" y="2492919"/>
                  <a:ext cx="4403856" cy="4000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2599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HANA platform</a:t>
                  </a:r>
                </a:p>
              </p:txBody>
            </p:sp>
            <p:grpSp>
              <p:nvGrpSpPr>
                <p:cNvPr id="132" name="Group 402">
                  <a:extLst>
                    <a:ext uri="{FF2B5EF4-FFF2-40B4-BE49-F238E27FC236}">
                      <a16:creationId xmlns:a16="http://schemas.microsoft.com/office/drawing/2014/main" id="{BB47C6A7-A86A-4B47-88E5-C20540A1E0CA}"/>
                    </a:ext>
                  </a:extLst>
                </p:cNvPr>
                <p:cNvGrpSpPr/>
                <p:nvPr/>
              </p:nvGrpSpPr>
              <p:grpSpPr>
                <a:xfrm>
                  <a:off x="3065026" y="3030711"/>
                  <a:ext cx="8625451" cy="2132906"/>
                  <a:chOff x="518457" y="3399693"/>
                  <a:chExt cx="6560013" cy="1188947"/>
                </a:xfrm>
              </p:grpSpPr>
              <p:sp>
                <p:nvSpPr>
                  <p:cNvPr id="217" name="Rectangle 487">
                    <a:extLst>
                      <a:ext uri="{FF2B5EF4-FFF2-40B4-BE49-F238E27FC236}">
                        <a16:creationId xmlns:a16="http://schemas.microsoft.com/office/drawing/2014/main" id="{5BFB0DBC-BC00-499D-BF3A-8AB8963D81C4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518457" y="3399693"/>
                    <a:ext cx="1995600" cy="1188947"/>
                  </a:xfrm>
                  <a:prstGeom prst="rect">
                    <a:avLst/>
                  </a:prstGeom>
                  <a:noFill/>
                  <a:ln w="6350" algn="ctr">
                    <a:solidFill>
                      <a:schemeClr val="accent3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18" name="Rectangle 488">
                    <a:extLst>
                      <a:ext uri="{FF2B5EF4-FFF2-40B4-BE49-F238E27FC236}">
                        <a16:creationId xmlns:a16="http://schemas.microsoft.com/office/drawing/2014/main" id="{7151F44F-6CA0-42FB-9175-EB4854E48C3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2514057" y="3399693"/>
                    <a:ext cx="2728589" cy="1188947"/>
                  </a:xfrm>
                  <a:prstGeom prst="rect">
                    <a:avLst/>
                  </a:prstGeom>
                  <a:noFill/>
                  <a:ln w="6350" algn="ctr">
                    <a:solidFill>
                      <a:schemeClr val="accent3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19" name="Rectangle 489">
                    <a:extLst>
                      <a:ext uri="{FF2B5EF4-FFF2-40B4-BE49-F238E27FC236}">
                        <a16:creationId xmlns:a16="http://schemas.microsoft.com/office/drawing/2014/main" id="{B442CD36-1CFF-456E-92DC-FC8979D0B657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5242645" y="3399693"/>
                    <a:ext cx="1835825" cy="1188947"/>
                  </a:xfrm>
                  <a:prstGeom prst="rect">
                    <a:avLst/>
                  </a:prstGeom>
                  <a:noFill/>
                  <a:ln w="6350" algn="ctr">
                    <a:solidFill>
                      <a:schemeClr val="accent3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133" name="TextBox 403">
                  <a:extLst>
                    <a:ext uri="{FF2B5EF4-FFF2-40B4-BE49-F238E27FC236}">
                      <a16:creationId xmlns:a16="http://schemas.microsoft.com/office/drawing/2014/main" id="{19BF323E-0B18-4C36-B617-4C998476C5D1}"/>
                    </a:ext>
                  </a:extLst>
                </p:cNvPr>
                <p:cNvSpPr txBox="1"/>
                <p:nvPr/>
              </p:nvSpPr>
              <p:spPr>
                <a:xfrm>
                  <a:off x="3216898" y="3201025"/>
                  <a:ext cx="2383906" cy="180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Application development</a:t>
                  </a:r>
                </a:p>
              </p:txBody>
            </p:sp>
            <p:sp>
              <p:nvSpPr>
                <p:cNvPr id="134" name="TextBox 404">
                  <a:extLst>
                    <a:ext uri="{FF2B5EF4-FFF2-40B4-BE49-F238E27FC236}">
                      <a16:creationId xmlns:a16="http://schemas.microsoft.com/office/drawing/2014/main" id="{5A17B865-CEB2-453C-8DFE-763A2E937E29}"/>
                    </a:ext>
                  </a:extLst>
                </p:cNvPr>
                <p:cNvSpPr txBox="1"/>
                <p:nvPr/>
              </p:nvSpPr>
              <p:spPr>
                <a:xfrm>
                  <a:off x="6111742" y="3187660"/>
                  <a:ext cx="2622296" cy="180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Advanced analytical processing</a:t>
                  </a:r>
                </a:p>
              </p:txBody>
            </p:sp>
            <p:sp>
              <p:nvSpPr>
                <p:cNvPr id="135" name="TextBox 405">
                  <a:extLst>
                    <a:ext uri="{FF2B5EF4-FFF2-40B4-BE49-F238E27FC236}">
                      <a16:creationId xmlns:a16="http://schemas.microsoft.com/office/drawing/2014/main" id="{2C041ABD-7896-4BC1-ADFE-94F9AEF8B989}"/>
                    </a:ext>
                  </a:extLst>
                </p:cNvPr>
                <p:cNvSpPr txBox="1"/>
                <p:nvPr/>
              </p:nvSpPr>
              <p:spPr>
                <a:xfrm>
                  <a:off x="9291444" y="3187660"/>
                  <a:ext cx="2383906" cy="180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 integration and quality</a:t>
                  </a:r>
                </a:p>
              </p:txBody>
            </p:sp>
            <p:cxnSp>
              <p:nvCxnSpPr>
                <p:cNvPr id="136" name="Straight Connector 406">
                  <a:extLst>
                    <a:ext uri="{FF2B5EF4-FFF2-40B4-BE49-F238E27FC236}">
                      <a16:creationId xmlns:a16="http://schemas.microsoft.com/office/drawing/2014/main" id="{972EE2AD-F7A4-4799-A233-ADED468002DD}"/>
                    </a:ext>
                  </a:extLst>
                </p:cNvPr>
                <p:cNvCxnSpPr/>
                <p:nvPr/>
              </p:nvCxnSpPr>
              <p:spPr>
                <a:xfrm>
                  <a:off x="4042187" y="3481846"/>
                  <a:ext cx="733330" cy="0"/>
                </a:xfrm>
                <a:prstGeom prst="line">
                  <a:avLst/>
                </a:prstGeom>
                <a:ln w="9525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407">
                  <a:extLst>
                    <a:ext uri="{FF2B5EF4-FFF2-40B4-BE49-F238E27FC236}">
                      <a16:creationId xmlns:a16="http://schemas.microsoft.com/office/drawing/2014/main" id="{BCCB3D44-BDB6-47FC-90A9-919B0403D647}"/>
                    </a:ext>
                  </a:extLst>
                </p:cNvPr>
                <p:cNvCxnSpPr/>
                <p:nvPr/>
              </p:nvCxnSpPr>
              <p:spPr>
                <a:xfrm>
                  <a:off x="7056226" y="3468481"/>
                  <a:ext cx="733330" cy="0"/>
                </a:xfrm>
                <a:prstGeom prst="line">
                  <a:avLst/>
                </a:prstGeom>
                <a:ln w="9525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408">
                  <a:extLst>
                    <a:ext uri="{FF2B5EF4-FFF2-40B4-BE49-F238E27FC236}">
                      <a16:creationId xmlns:a16="http://schemas.microsoft.com/office/drawing/2014/main" id="{080192D9-BE7A-45F8-B20A-95314674F696}"/>
                    </a:ext>
                  </a:extLst>
                </p:cNvPr>
                <p:cNvCxnSpPr/>
                <p:nvPr/>
              </p:nvCxnSpPr>
              <p:spPr>
                <a:xfrm>
                  <a:off x="10104305" y="3468481"/>
                  <a:ext cx="733330" cy="0"/>
                </a:xfrm>
                <a:prstGeom prst="line">
                  <a:avLst/>
                </a:prstGeom>
                <a:ln w="9525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TextBox 409">
                  <a:extLst>
                    <a:ext uri="{FF2B5EF4-FFF2-40B4-BE49-F238E27FC236}">
                      <a16:creationId xmlns:a16="http://schemas.microsoft.com/office/drawing/2014/main" id="{AD263E17-6C89-4D6B-B55D-DCE3664EE962}"/>
                    </a:ext>
                  </a:extLst>
                </p:cNvPr>
                <p:cNvSpPr txBox="1"/>
                <p:nvPr/>
              </p:nvSpPr>
              <p:spPr>
                <a:xfrm>
                  <a:off x="6084726" y="5217707"/>
                  <a:ext cx="2622296" cy="180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Database management</a:t>
                  </a:r>
                </a:p>
              </p:txBody>
            </p:sp>
            <p:cxnSp>
              <p:nvCxnSpPr>
                <p:cNvPr id="140" name="Straight Connector 410">
                  <a:extLst>
                    <a:ext uri="{FF2B5EF4-FFF2-40B4-BE49-F238E27FC236}">
                      <a16:creationId xmlns:a16="http://schemas.microsoft.com/office/drawing/2014/main" id="{E3D4C2B8-45EC-495C-AFF8-888BE29A6D8F}"/>
                    </a:ext>
                  </a:extLst>
                </p:cNvPr>
                <p:cNvCxnSpPr/>
                <p:nvPr/>
              </p:nvCxnSpPr>
              <p:spPr>
                <a:xfrm>
                  <a:off x="7029208" y="5463827"/>
                  <a:ext cx="733329" cy="0"/>
                </a:xfrm>
                <a:prstGeom prst="line">
                  <a:avLst/>
                </a:prstGeom>
                <a:ln w="9525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1" name="Group 411">
                  <a:extLst>
                    <a:ext uri="{FF2B5EF4-FFF2-40B4-BE49-F238E27FC236}">
                      <a16:creationId xmlns:a16="http://schemas.microsoft.com/office/drawing/2014/main" id="{2D252E17-3367-447F-9FC4-73609FB5A38C}"/>
                    </a:ext>
                  </a:extLst>
                </p:cNvPr>
                <p:cNvGrpSpPr/>
                <p:nvPr/>
              </p:nvGrpSpPr>
              <p:grpSpPr>
                <a:xfrm>
                  <a:off x="6162635" y="3736124"/>
                  <a:ext cx="2519805" cy="1160281"/>
                  <a:chOff x="3575538" y="3915509"/>
                  <a:chExt cx="2520461" cy="937846"/>
                </a:xfrm>
                <a:solidFill>
                  <a:schemeClr val="bg1"/>
                </a:solidFill>
              </p:grpSpPr>
              <p:grpSp>
                <p:nvGrpSpPr>
                  <p:cNvPr id="207" name="Group 477">
                    <a:extLst>
                      <a:ext uri="{FF2B5EF4-FFF2-40B4-BE49-F238E27FC236}">
                        <a16:creationId xmlns:a16="http://schemas.microsoft.com/office/drawing/2014/main" id="{090FB47C-1906-4906-9CA7-9E4227505DA4}"/>
                      </a:ext>
                    </a:extLst>
                  </p:cNvPr>
                  <p:cNvGrpSpPr/>
                  <p:nvPr/>
                </p:nvGrpSpPr>
                <p:grpSpPr>
                  <a:xfrm>
                    <a:off x="3575538" y="3915509"/>
                    <a:ext cx="2520461" cy="422030"/>
                    <a:chOff x="3575539" y="3915509"/>
                    <a:chExt cx="2309446" cy="422030"/>
                  </a:xfrm>
                  <a:grpFill/>
                </p:grpSpPr>
                <p:sp>
                  <p:nvSpPr>
                    <p:cNvPr id="213" name="Rectangle 483">
                      <a:extLst>
                        <a:ext uri="{FF2B5EF4-FFF2-40B4-BE49-F238E27FC236}">
                          <a16:creationId xmlns:a16="http://schemas.microsoft.com/office/drawing/2014/main" id="{B4DBF804-507F-48FA-80EE-B1EAC201C951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3575539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4" name="Rectangle 484">
                      <a:extLst>
                        <a:ext uri="{FF2B5EF4-FFF2-40B4-BE49-F238E27FC236}">
                          <a16:creationId xmlns:a16="http://schemas.microsoft.com/office/drawing/2014/main" id="{D7BB5A1B-DCC1-4FCD-AFBA-72FDF9F24F05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4173416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5" name="Rectangle 485">
                      <a:extLst>
                        <a:ext uri="{FF2B5EF4-FFF2-40B4-BE49-F238E27FC236}">
                          <a16:creationId xmlns:a16="http://schemas.microsoft.com/office/drawing/2014/main" id="{50948378-BEB4-4A49-A922-0837F5633D45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4771293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6" name="Rectangle 486">
                      <a:extLst>
                        <a:ext uri="{FF2B5EF4-FFF2-40B4-BE49-F238E27FC236}">
                          <a16:creationId xmlns:a16="http://schemas.microsoft.com/office/drawing/2014/main" id="{BD22F2F3-17C6-40EB-9C06-FED4E018B35F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5369170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</p:grpSp>
              <p:grpSp>
                <p:nvGrpSpPr>
                  <p:cNvPr id="208" name="Group 478">
                    <a:extLst>
                      <a:ext uri="{FF2B5EF4-FFF2-40B4-BE49-F238E27FC236}">
                        <a16:creationId xmlns:a16="http://schemas.microsoft.com/office/drawing/2014/main" id="{AA10FE59-9C42-4187-B0D1-29695C62758E}"/>
                      </a:ext>
                    </a:extLst>
                  </p:cNvPr>
                  <p:cNvGrpSpPr/>
                  <p:nvPr/>
                </p:nvGrpSpPr>
                <p:grpSpPr>
                  <a:xfrm>
                    <a:off x="3575538" y="4431325"/>
                    <a:ext cx="2520461" cy="422030"/>
                    <a:chOff x="3575539" y="3915509"/>
                    <a:chExt cx="2309446" cy="422030"/>
                  </a:xfrm>
                  <a:grpFill/>
                </p:grpSpPr>
                <p:sp>
                  <p:nvSpPr>
                    <p:cNvPr id="209" name="Rectangle 479">
                      <a:extLst>
                        <a:ext uri="{FF2B5EF4-FFF2-40B4-BE49-F238E27FC236}">
                          <a16:creationId xmlns:a16="http://schemas.microsoft.com/office/drawing/2014/main" id="{510FE645-7713-4F6C-826A-F82BE481DE37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3575539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0" name="Rectangle 480">
                      <a:extLst>
                        <a:ext uri="{FF2B5EF4-FFF2-40B4-BE49-F238E27FC236}">
                          <a16:creationId xmlns:a16="http://schemas.microsoft.com/office/drawing/2014/main" id="{A3357647-F9D1-40C7-8683-8A418DD2FAD2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4173416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1" name="Rectangle 481">
                      <a:extLst>
                        <a:ext uri="{FF2B5EF4-FFF2-40B4-BE49-F238E27FC236}">
                          <a16:creationId xmlns:a16="http://schemas.microsoft.com/office/drawing/2014/main" id="{E27B2B89-8D7E-496D-8770-0BAD7DD7E2BB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4771293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2" name="Rectangle 482">
                      <a:extLst>
                        <a:ext uri="{FF2B5EF4-FFF2-40B4-BE49-F238E27FC236}">
                          <a16:creationId xmlns:a16="http://schemas.microsoft.com/office/drawing/2014/main" id="{5E0B4289-207F-48A3-A542-AAF651E3D50B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5369170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</p:grpSp>
            </p:grpSp>
            <p:grpSp>
              <p:nvGrpSpPr>
                <p:cNvPr id="142" name="Group 412">
                  <a:extLst>
                    <a:ext uri="{FF2B5EF4-FFF2-40B4-BE49-F238E27FC236}">
                      <a16:creationId xmlns:a16="http://schemas.microsoft.com/office/drawing/2014/main" id="{613A810C-ACC4-4647-8C39-54C7199B0365}"/>
                    </a:ext>
                  </a:extLst>
                </p:cNvPr>
                <p:cNvGrpSpPr/>
                <p:nvPr/>
              </p:nvGrpSpPr>
              <p:grpSpPr>
                <a:xfrm>
                  <a:off x="3216898" y="5705090"/>
                  <a:ext cx="8192298" cy="416644"/>
                  <a:chOff x="668215" y="5615354"/>
                  <a:chExt cx="5779477" cy="522261"/>
                </a:xfrm>
                <a:solidFill>
                  <a:schemeClr val="bg1"/>
                </a:solidFill>
              </p:grpSpPr>
              <p:sp>
                <p:nvSpPr>
                  <p:cNvPr id="198" name="Rectangle 468">
                    <a:extLst>
                      <a:ext uri="{FF2B5EF4-FFF2-40B4-BE49-F238E27FC236}">
                        <a16:creationId xmlns:a16="http://schemas.microsoft.com/office/drawing/2014/main" id="{9CF88611-805A-4DAF-97EF-693CBB32E11D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68215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99" name="Rectangle 469">
                    <a:extLst>
                      <a:ext uri="{FF2B5EF4-FFF2-40B4-BE49-F238E27FC236}">
                        <a16:creationId xmlns:a16="http://schemas.microsoft.com/office/drawing/2014/main" id="{6B3EADD5-75A8-4A19-BA67-C133A25EA599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320281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0" name="Rectangle 470">
                    <a:extLst>
                      <a:ext uri="{FF2B5EF4-FFF2-40B4-BE49-F238E27FC236}">
                        <a16:creationId xmlns:a16="http://schemas.microsoft.com/office/drawing/2014/main" id="{708A1E97-27C6-44F8-8844-5E999B2DF205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972347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1" name="Rectangle 471">
                    <a:extLst>
                      <a:ext uri="{FF2B5EF4-FFF2-40B4-BE49-F238E27FC236}">
                        <a16:creationId xmlns:a16="http://schemas.microsoft.com/office/drawing/2014/main" id="{BF6286FB-EC3B-441C-8295-237353538BDF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2624413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2" name="Rectangle 472">
                    <a:extLst>
                      <a:ext uri="{FF2B5EF4-FFF2-40B4-BE49-F238E27FC236}">
                        <a16:creationId xmlns:a16="http://schemas.microsoft.com/office/drawing/2014/main" id="{983BE934-85D0-493E-B567-EE7039EBBB72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276479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3" name="Rectangle 473">
                    <a:extLst>
                      <a:ext uri="{FF2B5EF4-FFF2-40B4-BE49-F238E27FC236}">
                        <a16:creationId xmlns:a16="http://schemas.microsoft.com/office/drawing/2014/main" id="{977C11F5-072B-4479-8C31-F065CCADFF20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928545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4" name="Rectangle 474">
                    <a:extLst>
                      <a:ext uri="{FF2B5EF4-FFF2-40B4-BE49-F238E27FC236}">
                        <a16:creationId xmlns:a16="http://schemas.microsoft.com/office/drawing/2014/main" id="{2E27515B-3BF9-421F-9518-E1888ED0ADF0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4580611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5" name="Rectangle 475">
                    <a:extLst>
                      <a:ext uri="{FF2B5EF4-FFF2-40B4-BE49-F238E27FC236}">
                        <a16:creationId xmlns:a16="http://schemas.microsoft.com/office/drawing/2014/main" id="{6EF06837-73DA-436A-A3D2-3DC4817F6DA2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5232677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6" name="Rectangle 476">
                    <a:extLst>
                      <a:ext uri="{FF2B5EF4-FFF2-40B4-BE49-F238E27FC236}">
                        <a16:creationId xmlns:a16="http://schemas.microsoft.com/office/drawing/2014/main" id="{B0B041F3-84FC-40AA-BF57-7BBC984A1C19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5884747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143" name="TextBox 413">
                  <a:extLst>
                    <a:ext uri="{FF2B5EF4-FFF2-40B4-BE49-F238E27FC236}">
                      <a16:creationId xmlns:a16="http://schemas.microsoft.com/office/drawing/2014/main" id="{5312DC21-FD2D-4F34-A315-200672F4A022}"/>
                    </a:ext>
                  </a:extLst>
                </p:cNvPr>
                <p:cNvSpPr txBox="1"/>
                <p:nvPr/>
              </p:nvSpPr>
              <p:spPr>
                <a:xfrm>
                  <a:off x="3114491" y="411116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Web server</a:t>
                  </a:r>
                </a:p>
              </p:txBody>
            </p:sp>
            <p:sp>
              <p:nvSpPr>
                <p:cNvPr id="144" name="TextBox 414">
                  <a:extLst>
                    <a:ext uri="{FF2B5EF4-FFF2-40B4-BE49-F238E27FC236}">
                      <a16:creationId xmlns:a16="http://schemas.microsoft.com/office/drawing/2014/main" id="{9E3455D4-E993-4C74-A053-6286160983BB}"/>
                    </a:ext>
                  </a:extLst>
                </p:cNvPr>
                <p:cNvSpPr txBox="1"/>
                <p:nvPr/>
              </p:nvSpPr>
              <p:spPr>
                <a:xfrm>
                  <a:off x="4016933" y="409944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JavaScript</a:t>
                  </a:r>
                </a:p>
              </p:txBody>
            </p:sp>
            <p:sp>
              <p:nvSpPr>
                <p:cNvPr id="145" name="TextBox 415">
                  <a:extLst>
                    <a:ext uri="{FF2B5EF4-FFF2-40B4-BE49-F238E27FC236}">
                      <a16:creationId xmlns:a16="http://schemas.microsoft.com/office/drawing/2014/main" id="{93A0B766-128D-4343-B5FA-AAB83DF70732}"/>
                    </a:ext>
                  </a:extLst>
                </p:cNvPr>
                <p:cNvSpPr txBox="1"/>
                <p:nvPr/>
              </p:nvSpPr>
              <p:spPr>
                <a:xfrm>
                  <a:off x="4895934" y="408772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Fiori UX</a:t>
                  </a:r>
                </a:p>
              </p:txBody>
            </p:sp>
            <p:sp>
              <p:nvSpPr>
                <p:cNvPr id="146" name="TextBox 416">
                  <a:extLst>
                    <a:ext uri="{FF2B5EF4-FFF2-40B4-BE49-F238E27FC236}">
                      <a16:creationId xmlns:a16="http://schemas.microsoft.com/office/drawing/2014/main" id="{8EC1769E-2729-4E68-A518-2CF777BEF226}"/>
                    </a:ext>
                  </a:extLst>
                </p:cNvPr>
                <p:cNvSpPr txBox="1"/>
                <p:nvPr/>
              </p:nvSpPr>
              <p:spPr>
                <a:xfrm>
                  <a:off x="3501252" y="4777876"/>
                  <a:ext cx="618818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Graphic modeler</a:t>
                  </a:r>
                </a:p>
              </p:txBody>
            </p:sp>
            <p:sp>
              <p:nvSpPr>
                <p:cNvPr id="147" name="TextBox 417">
                  <a:extLst>
                    <a:ext uri="{FF2B5EF4-FFF2-40B4-BE49-F238E27FC236}">
                      <a16:creationId xmlns:a16="http://schemas.microsoft.com/office/drawing/2014/main" id="{9FEFCFCE-5E98-4988-9C33-8D555AF9CFDB}"/>
                    </a:ext>
                  </a:extLst>
                </p:cNvPr>
                <p:cNvSpPr txBox="1"/>
                <p:nvPr/>
              </p:nvSpPr>
              <p:spPr>
                <a:xfrm>
                  <a:off x="4226516" y="4777876"/>
                  <a:ext cx="996613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Application lifecycle management</a:t>
                  </a:r>
                </a:p>
              </p:txBody>
            </p:sp>
            <p:sp>
              <p:nvSpPr>
                <p:cNvPr id="148" name="TextBox 418">
                  <a:extLst>
                    <a:ext uri="{FF2B5EF4-FFF2-40B4-BE49-F238E27FC236}">
                      <a16:creationId xmlns:a16="http://schemas.microsoft.com/office/drawing/2014/main" id="{6F15EC9B-18AF-448F-947D-6F3D3D62A927}"/>
                    </a:ext>
                  </a:extLst>
                </p:cNvPr>
                <p:cNvSpPr txBox="1"/>
                <p:nvPr/>
              </p:nvSpPr>
              <p:spPr>
                <a:xfrm>
                  <a:off x="6162633" y="4099447"/>
                  <a:ext cx="562561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Spatial</a:t>
                  </a:r>
                </a:p>
              </p:txBody>
            </p:sp>
            <p:sp>
              <p:nvSpPr>
                <p:cNvPr id="149" name="TextBox 419">
                  <a:extLst>
                    <a:ext uri="{FF2B5EF4-FFF2-40B4-BE49-F238E27FC236}">
                      <a16:creationId xmlns:a16="http://schemas.microsoft.com/office/drawing/2014/main" id="{8ABC29C9-3A2D-461F-BC37-AA50A5D658D5}"/>
                    </a:ext>
                  </a:extLst>
                </p:cNvPr>
                <p:cNvSpPr txBox="1"/>
                <p:nvPr/>
              </p:nvSpPr>
              <p:spPr>
                <a:xfrm>
                  <a:off x="6790828" y="409944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Graph</a:t>
                  </a:r>
                </a:p>
              </p:txBody>
            </p:sp>
            <p:sp>
              <p:nvSpPr>
                <p:cNvPr id="150" name="TextBox 420">
                  <a:extLst>
                    <a:ext uri="{FF2B5EF4-FFF2-40B4-BE49-F238E27FC236}">
                      <a16:creationId xmlns:a16="http://schemas.microsoft.com/office/drawing/2014/main" id="{6515D621-EB90-435F-B4C0-4C95128156FD}"/>
                    </a:ext>
                  </a:extLst>
                </p:cNvPr>
                <p:cNvSpPr txBox="1"/>
                <p:nvPr/>
              </p:nvSpPr>
              <p:spPr>
                <a:xfrm>
                  <a:off x="7451837" y="4099447"/>
                  <a:ext cx="562561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Predictive</a:t>
                  </a:r>
                </a:p>
              </p:txBody>
            </p:sp>
            <p:sp>
              <p:nvSpPr>
                <p:cNvPr id="151" name="TextBox 421">
                  <a:extLst>
                    <a:ext uri="{FF2B5EF4-FFF2-40B4-BE49-F238E27FC236}">
                      <a16:creationId xmlns:a16="http://schemas.microsoft.com/office/drawing/2014/main" id="{27A62408-0FB4-487B-AF27-35530E6840A1}"/>
                    </a:ext>
                  </a:extLst>
                </p:cNvPr>
                <p:cNvSpPr txBox="1"/>
                <p:nvPr/>
              </p:nvSpPr>
              <p:spPr>
                <a:xfrm>
                  <a:off x="8080031" y="409944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Search</a:t>
                  </a:r>
                </a:p>
              </p:txBody>
            </p:sp>
            <p:sp>
              <p:nvSpPr>
                <p:cNvPr id="152" name="TextBox 422">
                  <a:extLst>
                    <a:ext uri="{FF2B5EF4-FFF2-40B4-BE49-F238E27FC236}">
                      <a16:creationId xmlns:a16="http://schemas.microsoft.com/office/drawing/2014/main" id="{48ACA3E3-A04A-4673-9F61-2D666D9DB13D}"/>
                    </a:ext>
                  </a:extLst>
                </p:cNvPr>
                <p:cNvSpPr txBox="1"/>
                <p:nvPr/>
              </p:nvSpPr>
              <p:spPr>
                <a:xfrm>
                  <a:off x="5882142" y="4777876"/>
                  <a:ext cx="562561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Text analytics</a:t>
                  </a:r>
                </a:p>
              </p:txBody>
            </p:sp>
            <p:sp>
              <p:nvSpPr>
                <p:cNvPr id="153" name="TextBox 423">
                  <a:extLst>
                    <a:ext uri="{FF2B5EF4-FFF2-40B4-BE49-F238E27FC236}">
                      <a16:creationId xmlns:a16="http://schemas.microsoft.com/office/drawing/2014/main" id="{8FC52A16-BB91-421B-B338-84DDA2B246C9}"/>
                    </a:ext>
                  </a:extLst>
                </p:cNvPr>
                <p:cNvSpPr txBox="1"/>
                <p:nvPr/>
              </p:nvSpPr>
              <p:spPr>
                <a:xfrm>
                  <a:off x="7799540" y="4777876"/>
                  <a:ext cx="618818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Business functions</a:t>
                  </a:r>
                </a:p>
              </p:txBody>
            </p:sp>
            <p:grpSp>
              <p:nvGrpSpPr>
                <p:cNvPr id="154" name="Group 424">
                  <a:extLst>
                    <a:ext uri="{FF2B5EF4-FFF2-40B4-BE49-F238E27FC236}">
                      <a16:creationId xmlns:a16="http://schemas.microsoft.com/office/drawing/2014/main" id="{BD737FBE-BF25-40BD-82C2-FE53CB4E7809}"/>
                    </a:ext>
                  </a:extLst>
                </p:cNvPr>
                <p:cNvGrpSpPr/>
                <p:nvPr/>
              </p:nvGrpSpPr>
              <p:grpSpPr>
                <a:xfrm>
                  <a:off x="9560608" y="3736124"/>
                  <a:ext cx="1779079" cy="1160281"/>
                  <a:chOff x="3727938" y="3903784"/>
                  <a:chExt cx="1215450" cy="1160583"/>
                </a:xfrm>
                <a:solidFill>
                  <a:schemeClr val="bg1"/>
                </a:solidFill>
              </p:grpSpPr>
              <p:sp>
                <p:nvSpPr>
                  <p:cNvPr id="194" name="Rectangle 464">
                    <a:extLst>
                      <a:ext uri="{FF2B5EF4-FFF2-40B4-BE49-F238E27FC236}">
                        <a16:creationId xmlns:a16="http://schemas.microsoft.com/office/drawing/2014/main" id="{F0553CA7-9D1D-48B3-BBD4-200764DBF189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727938" y="390378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95" name="Rectangle 465">
                    <a:extLst>
                      <a:ext uri="{FF2B5EF4-FFF2-40B4-BE49-F238E27FC236}">
                        <a16:creationId xmlns:a16="http://schemas.microsoft.com/office/drawing/2014/main" id="{4C2C4C56-7CA2-4A6B-A785-8EF1D2B466CD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4380443" y="390378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96" name="Rectangle 466">
                    <a:extLst>
                      <a:ext uri="{FF2B5EF4-FFF2-40B4-BE49-F238E27FC236}">
                        <a16:creationId xmlns:a16="http://schemas.microsoft.com/office/drawing/2014/main" id="{796C90A5-D74A-4D82-99DC-1436EF2DE075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727938" y="4542106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97" name="Rectangle 467">
                    <a:extLst>
                      <a:ext uri="{FF2B5EF4-FFF2-40B4-BE49-F238E27FC236}">
                        <a16:creationId xmlns:a16="http://schemas.microsoft.com/office/drawing/2014/main" id="{D81403A5-99A8-4FBB-898B-C8084DC76C79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4380443" y="4542106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155" name="TextBox 425">
                  <a:extLst>
                    <a:ext uri="{FF2B5EF4-FFF2-40B4-BE49-F238E27FC236}">
                      <a16:creationId xmlns:a16="http://schemas.microsoft.com/office/drawing/2014/main" id="{1C92B8BA-9695-45F8-99DD-6718CB12E494}"/>
                    </a:ext>
                  </a:extLst>
                </p:cNvPr>
                <p:cNvSpPr txBox="1"/>
                <p:nvPr/>
              </p:nvSpPr>
              <p:spPr>
                <a:xfrm>
                  <a:off x="9543450" y="4064287"/>
                  <a:ext cx="823647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 virtualization</a:t>
                  </a:r>
                </a:p>
              </p:txBody>
            </p:sp>
            <p:sp>
              <p:nvSpPr>
                <p:cNvPr id="156" name="TextBox 426">
                  <a:extLst>
                    <a:ext uri="{FF2B5EF4-FFF2-40B4-BE49-F238E27FC236}">
                      <a16:creationId xmlns:a16="http://schemas.microsoft.com/office/drawing/2014/main" id="{9F9D5A06-0142-41B0-9342-57932569C07F}"/>
                    </a:ext>
                  </a:extLst>
                </p:cNvPr>
                <p:cNvSpPr txBox="1"/>
                <p:nvPr/>
              </p:nvSpPr>
              <p:spPr>
                <a:xfrm>
                  <a:off x="10463188" y="4064287"/>
                  <a:ext cx="906012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ELT &amp; </a:t>
                  </a:r>
                  <a:b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</a:b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replication</a:t>
                  </a:r>
                </a:p>
              </p:txBody>
            </p:sp>
            <p:sp>
              <p:nvSpPr>
                <p:cNvPr id="157" name="TextBox 427">
                  <a:extLst>
                    <a:ext uri="{FF2B5EF4-FFF2-40B4-BE49-F238E27FC236}">
                      <a16:creationId xmlns:a16="http://schemas.microsoft.com/office/drawing/2014/main" id="{DCF7933A-53D3-46EA-B717-AF1677FECCE6}"/>
                    </a:ext>
                  </a:extLst>
                </p:cNvPr>
                <p:cNvSpPr txBox="1"/>
                <p:nvPr/>
              </p:nvSpPr>
              <p:spPr>
                <a:xfrm>
                  <a:off x="9543450" y="4777876"/>
                  <a:ext cx="823647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 quality</a:t>
                  </a:r>
                </a:p>
              </p:txBody>
            </p:sp>
            <p:sp>
              <p:nvSpPr>
                <p:cNvPr id="158" name="TextBox 428">
                  <a:extLst>
                    <a:ext uri="{FF2B5EF4-FFF2-40B4-BE49-F238E27FC236}">
                      <a16:creationId xmlns:a16="http://schemas.microsoft.com/office/drawing/2014/main" id="{5E0E87FB-AE16-4AD4-B221-FCDDEC29D64C}"/>
                    </a:ext>
                  </a:extLst>
                </p:cNvPr>
                <p:cNvSpPr txBox="1"/>
                <p:nvPr/>
              </p:nvSpPr>
              <p:spPr>
                <a:xfrm>
                  <a:off x="10463188" y="4777876"/>
                  <a:ext cx="906012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Hadoop &amp; Spark integration</a:t>
                  </a:r>
                </a:p>
              </p:txBody>
            </p:sp>
            <p:sp>
              <p:nvSpPr>
                <p:cNvPr id="159" name="TextBox 429">
                  <a:extLst>
                    <a:ext uri="{FF2B5EF4-FFF2-40B4-BE49-F238E27FC236}">
                      <a16:creationId xmlns:a16="http://schemas.microsoft.com/office/drawing/2014/main" id="{3665E517-EF7F-47DF-8CF4-209B9F219317}"/>
                    </a:ext>
                  </a:extLst>
                </p:cNvPr>
                <p:cNvSpPr txBox="1"/>
                <p:nvPr/>
              </p:nvSpPr>
              <p:spPr>
                <a:xfrm>
                  <a:off x="3241832" y="5917725"/>
                  <a:ext cx="748770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Columnar OLTP + OLAP</a:t>
                  </a:r>
                </a:p>
              </p:txBody>
            </p:sp>
            <p:sp>
              <p:nvSpPr>
                <p:cNvPr id="160" name="TextBox 430">
                  <a:extLst>
                    <a:ext uri="{FF2B5EF4-FFF2-40B4-BE49-F238E27FC236}">
                      <a16:creationId xmlns:a16="http://schemas.microsoft.com/office/drawing/2014/main" id="{6AC21BD7-7C95-42EF-A98D-F665A398AC78}"/>
                    </a:ext>
                  </a:extLst>
                </p:cNvPr>
                <p:cNvSpPr txBox="1"/>
                <p:nvPr/>
              </p:nvSpPr>
              <p:spPr>
                <a:xfrm>
                  <a:off x="4165517" y="5917725"/>
                  <a:ext cx="748770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Multi-core </a:t>
                  </a:r>
                  <a:r>
                    <a:rPr lang="en-US" sz="1050" kern="0" dirty="0">
                      <a:solidFill>
                        <a:srgbClr val="000000"/>
                      </a:solidFill>
                      <a:ea typeface="Arial Unicode MS" pitchFamily="34" charset="-128"/>
                      <a:cs typeface="Arial Unicode MS" pitchFamily="34" charset="-128"/>
                    </a:rPr>
                    <a:t>&amp;</a:t>
                  </a: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 Parallelization</a:t>
                  </a:r>
                </a:p>
              </p:txBody>
            </p:sp>
            <p:sp>
              <p:nvSpPr>
                <p:cNvPr id="161" name="TextBox 431">
                  <a:extLst>
                    <a:ext uri="{FF2B5EF4-FFF2-40B4-BE49-F238E27FC236}">
                      <a16:creationId xmlns:a16="http://schemas.microsoft.com/office/drawing/2014/main" id="{E9085F3D-9537-48E0-BD66-CD04C4494843}"/>
                    </a:ext>
                  </a:extLst>
                </p:cNvPr>
                <p:cNvSpPr txBox="1"/>
                <p:nvPr/>
              </p:nvSpPr>
              <p:spPr>
                <a:xfrm>
                  <a:off x="5089201" y="5917725"/>
                  <a:ext cx="748770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Advanced Compression</a:t>
                  </a:r>
                </a:p>
              </p:txBody>
            </p:sp>
            <p:sp>
              <p:nvSpPr>
                <p:cNvPr id="162" name="TextBox 432">
                  <a:extLst>
                    <a:ext uri="{FF2B5EF4-FFF2-40B4-BE49-F238E27FC236}">
                      <a16:creationId xmlns:a16="http://schemas.microsoft.com/office/drawing/2014/main" id="{D86E1771-B8C3-48A8-B928-8A73342097D4}"/>
                    </a:ext>
                  </a:extLst>
                </p:cNvPr>
                <p:cNvSpPr txBox="1"/>
                <p:nvPr/>
              </p:nvSpPr>
              <p:spPr>
                <a:xfrm>
                  <a:off x="6012885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Multi-tenancy</a:t>
                  </a:r>
                </a:p>
              </p:txBody>
            </p:sp>
            <p:sp>
              <p:nvSpPr>
                <p:cNvPr id="163" name="TextBox 433">
                  <a:extLst>
                    <a:ext uri="{FF2B5EF4-FFF2-40B4-BE49-F238E27FC236}">
                      <a16:creationId xmlns:a16="http://schemas.microsoft.com/office/drawing/2014/main" id="{8D1299FD-DA22-49F7-83F1-68A8DFE0B0D2}"/>
                    </a:ext>
                  </a:extLst>
                </p:cNvPr>
                <p:cNvSpPr txBox="1"/>
                <p:nvPr/>
              </p:nvSpPr>
              <p:spPr>
                <a:xfrm>
                  <a:off x="6936570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Multi-tier storage</a:t>
                  </a:r>
                </a:p>
              </p:txBody>
            </p:sp>
            <p:sp>
              <p:nvSpPr>
                <p:cNvPr id="164" name="TextBox 434">
                  <a:extLst>
                    <a:ext uri="{FF2B5EF4-FFF2-40B4-BE49-F238E27FC236}">
                      <a16:creationId xmlns:a16="http://schemas.microsoft.com/office/drawing/2014/main" id="{2E6DADB0-A233-4BE0-8167-C22FFD3BBAA5}"/>
                    </a:ext>
                  </a:extLst>
                </p:cNvPr>
                <p:cNvSpPr txBox="1"/>
                <p:nvPr/>
              </p:nvSpPr>
              <p:spPr>
                <a:xfrm>
                  <a:off x="7860254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 modeling</a:t>
                  </a:r>
                </a:p>
              </p:txBody>
            </p:sp>
            <p:sp>
              <p:nvSpPr>
                <p:cNvPr id="165" name="TextBox 435">
                  <a:extLst>
                    <a:ext uri="{FF2B5EF4-FFF2-40B4-BE49-F238E27FC236}">
                      <a16:creationId xmlns:a16="http://schemas.microsoft.com/office/drawing/2014/main" id="{04E7B9FB-A9BF-4218-B790-E2131A7AB056}"/>
                    </a:ext>
                  </a:extLst>
                </p:cNvPr>
                <p:cNvSpPr txBox="1"/>
                <p:nvPr/>
              </p:nvSpPr>
              <p:spPr>
                <a:xfrm>
                  <a:off x="8783939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75000"/>
                        </a:schemeClr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Openness</a:t>
                  </a:r>
                </a:p>
              </p:txBody>
            </p:sp>
            <p:sp>
              <p:nvSpPr>
                <p:cNvPr id="166" name="TextBox 436">
                  <a:extLst>
                    <a:ext uri="{FF2B5EF4-FFF2-40B4-BE49-F238E27FC236}">
                      <a16:creationId xmlns:a16="http://schemas.microsoft.com/office/drawing/2014/main" id="{B5052F2A-B6FE-43A5-B3CF-020D189AD69A}"/>
                    </a:ext>
                  </a:extLst>
                </p:cNvPr>
                <p:cNvSpPr txBox="1"/>
                <p:nvPr/>
              </p:nvSpPr>
              <p:spPr>
                <a:xfrm>
                  <a:off x="9707623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Admin &amp; security</a:t>
                  </a:r>
                </a:p>
              </p:txBody>
            </p:sp>
            <p:sp>
              <p:nvSpPr>
                <p:cNvPr id="167" name="TextBox 437">
                  <a:extLst>
                    <a:ext uri="{FF2B5EF4-FFF2-40B4-BE49-F238E27FC236}">
                      <a16:creationId xmlns:a16="http://schemas.microsoft.com/office/drawing/2014/main" id="{A277469C-AFE6-4143-9C10-20BAC7A7C7B9}"/>
                    </a:ext>
                  </a:extLst>
                </p:cNvPr>
                <p:cNvSpPr txBox="1"/>
                <p:nvPr/>
              </p:nvSpPr>
              <p:spPr>
                <a:xfrm>
                  <a:off x="10499125" y="5917725"/>
                  <a:ext cx="1013134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High availability &amp; disaster recovery</a:t>
                  </a:r>
                </a:p>
              </p:txBody>
            </p:sp>
            <p:pic>
              <p:nvPicPr>
                <p:cNvPr id="168" name="Picture 438">
                  <a:extLst>
                    <a:ext uri="{FF2B5EF4-FFF2-40B4-BE49-F238E27FC236}">
                      <a16:creationId xmlns:a16="http://schemas.microsoft.com/office/drawing/2014/main" id="{17B4E6EF-409C-4602-A9D1-9F89C729EC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6250" y="4272155"/>
                  <a:ext cx="510387" cy="510387"/>
                </a:xfrm>
                <a:prstGeom prst="rect">
                  <a:avLst/>
                </a:prstGeom>
              </p:spPr>
            </p:pic>
            <p:pic>
              <p:nvPicPr>
                <p:cNvPr id="169" name="Picture 439">
                  <a:extLst>
                    <a:ext uri="{FF2B5EF4-FFF2-40B4-BE49-F238E27FC236}">
                      <a16:creationId xmlns:a16="http://schemas.microsoft.com/office/drawing/2014/main" id="{48DD0CDC-C606-4A2B-BECE-0849ED942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6125" y="3532899"/>
                  <a:ext cx="579934" cy="579934"/>
                </a:xfrm>
                <a:prstGeom prst="rect">
                  <a:avLst/>
                </a:prstGeom>
              </p:spPr>
            </p:pic>
            <p:pic>
              <p:nvPicPr>
                <p:cNvPr id="170" name="Picture 440">
                  <a:extLst>
                    <a:ext uri="{FF2B5EF4-FFF2-40B4-BE49-F238E27FC236}">
                      <a16:creationId xmlns:a16="http://schemas.microsoft.com/office/drawing/2014/main" id="{2951F815-36D0-47D3-86F0-6FF41D1B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2727" y="3644670"/>
                  <a:ext cx="476497" cy="362250"/>
                </a:xfrm>
                <a:prstGeom prst="rect">
                  <a:avLst/>
                </a:prstGeom>
              </p:spPr>
            </p:pic>
            <p:pic>
              <p:nvPicPr>
                <p:cNvPr id="171" name="Picture 441">
                  <a:extLst>
                    <a:ext uri="{FF2B5EF4-FFF2-40B4-BE49-F238E27FC236}">
                      <a16:creationId xmlns:a16="http://schemas.microsoft.com/office/drawing/2014/main" id="{9F8A3857-8744-4B38-9D41-66EF03F88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157" y="4293111"/>
                  <a:ext cx="530370" cy="530370"/>
                </a:xfrm>
                <a:prstGeom prst="rect">
                  <a:avLst/>
                </a:prstGeom>
              </p:spPr>
            </p:pic>
            <p:pic>
              <p:nvPicPr>
                <p:cNvPr id="172" name="Picture 442">
                  <a:extLst>
                    <a:ext uri="{FF2B5EF4-FFF2-40B4-BE49-F238E27FC236}">
                      <a16:creationId xmlns:a16="http://schemas.microsoft.com/office/drawing/2014/main" id="{F46DF505-69F4-4039-B079-41EBF38F9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3772" y="3552756"/>
                  <a:ext cx="530370" cy="530370"/>
                </a:xfrm>
                <a:prstGeom prst="rect">
                  <a:avLst/>
                </a:prstGeom>
              </p:spPr>
            </p:pic>
            <p:pic>
              <p:nvPicPr>
                <p:cNvPr id="173" name="Picture 443">
                  <a:extLst>
                    <a:ext uri="{FF2B5EF4-FFF2-40B4-BE49-F238E27FC236}">
                      <a16:creationId xmlns:a16="http://schemas.microsoft.com/office/drawing/2014/main" id="{26E1822C-6FFE-4057-A7D4-986CE1D67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02778" y="3636711"/>
                  <a:ext cx="412181" cy="412181"/>
                </a:xfrm>
                <a:prstGeom prst="rect">
                  <a:avLst/>
                </a:prstGeom>
              </p:spPr>
            </p:pic>
            <p:pic>
              <p:nvPicPr>
                <p:cNvPr id="174" name="Picture 444">
                  <a:extLst>
                    <a:ext uri="{FF2B5EF4-FFF2-40B4-BE49-F238E27FC236}">
                      <a16:creationId xmlns:a16="http://schemas.microsoft.com/office/drawing/2014/main" id="{D0577A50-8ED6-46EE-AA61-1A43DC825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13822" y="4339262"/>
                  <a:ext cx="412181" cy="412181"/>
                </a:xfrm>
                <a:prstGeom prst="rect">
                  <a:avLst/>
                </a:prstGeom>
              </p:spPr>
            </p:pic>
            <p:pic>
              <p:nvPicPr>
                <p:cNvPr id="175" name="Picture 445">
                  <a:extLst>
                    <a:ext uri="{FF2B5EF4-FFF2-40B4-BE49-F238E27FC236}">
                      <a16:creationId xmlns:a16="http://schemas.microsoft.com/office/drawing/2014/main" id="{4B9C6248-00EE-4264-960C-366A8A68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6180" y="3662104"/>
                  <a:ext cx="412181" cy="412181"/>
                </a:xfrm>
                <a:prstGeom prst="rect">
                  <a:avLst/>
                </a:prstGeom>
              </p:spPr>
            </p:pic>
            <p:pic>
              <p:nvPicPr>
                <p:cNvPr id="176" name="Picture 446">
                  <a:extLst>
                    <a:ext uri="{FF2B5EF4-FFF2-40B4-BE49-F238E27FC236}">
                      <a16:creationId xmlns:a16="http://schemas.microsoft.com/office/drawing/2014/main" id="{244383B5-2830-443F-882E-A5AE12763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1768" y="4315687"/>
                  <a:ext cx="453399" cy="453399"/>
                </a:xfrm>
                <a:prstGeom prst="rect">
                  <a:avLst/>
                </a:prstGeom>
              </p:spPr>
            </p:pic>
            <p:pic>
              <p:nvPicPr>
                <p:cNvPr id="177" name="Picture 447">
                  <a:extLst>
                    <a:ext uri="{FF2B5EF4-FFF2-40B4-BE49-F238E27FC236}">
                      <a16:creationId xmlns:a16="http://schemas.microsoft.com/office/drawing/2014/main" id="{17146D18-B0E4-41D8-8B9B-EABBE5F96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2301" y="3565757"/>
                  <a:ext cx="453399" cy="453399"/>
                </a:xfrm>
                <a:prstGeom prst="rect">
                  <a:avLst/>
                </a:prstGeom>
              </p:spPr>
            </p:pic>
            <p:pic>
              <p:nvPicPr>
                <p:cNvPr id="178" name="Picture 448">
                  <a:extLst>
                    <a:ext uri="{FF2B5EF4-FFF2-40B4-BE49-F238E27FC236}">
                      <a16:creationId xmlns:a16="http://schemas.microsoft.com/office/drawing/2014/main" id="{F3EB162B-C034-4A3A-B785-94390BC64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4985" y="3376517"/>
                  <a:ext cx="803226" cy="803226"/>
                </a:xfrm>
                <a:prstGeom prst="rect">
                  <a:avLst/>
                </a:prstGeom>
              </p:spPr>
            </p:pic>
            <p:pic>
              <p:nvPicPr>
                <p:cNvPr id="179" name="Picture 449">
                  <a:extLst>
                    <a:ext uri="{FF2B5EF4-FFF2-40B4-BE49-F238E27FC236}">
                      <a16:creationId xmlns:a16="http://schemas.microsoft.com/office/drawing/2014/main" id="{F4385799-6625-4653-B81A-931E18B3F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5123" y="4394471"/>
                  <a:ext cx="336618" cy="315872"/>
                </a:xfrm>
                <a:prstGeom prst="rect">
                  <a:avLst/>
                </a:prstGeom>
              </p:spPr>
            </p:pic>
            <p:pic>
              <p:nvPicPr>
                <p:cNvPr id="180" name="Picture 450">
                  <a:extLst>
                    <a:ext uri="{FF2B5EF4-FFF2-40B4-BE49-F238E27FC236}">
                      <a16:creationId xmlns:a16="http://schemas.microsoft.com/office/drawing/2014/main" id="{B6FB36FE-A6CE-4C17-86D1-880443BEE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9017" y="5513569"/>
                  <a:ext cx="412181" cy="412181"/>
                </a:xfrm>
                <a:prstGeom prst="rect">
                  <a:avLst/>
                </a:prstGeom>
              </p:spPr>
            </p:pic>
            <p:pic>
              <p:nvPicPr>
                <p:cNvPr id="181" name="Picture 451">
                  <a:extLst>
                    <a:ext uri="{FF2B5EF4-FFF2-40B4-BE49-F238E27FC236}">
                      <a16:creationId xmlns:a16="http://schemas.microsoft.com/office/drawing/2014/main" id="{C6DBC4A7-A4C8-4E13-B093-CCDA2C29EE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5229" y="5503445"/>
                  <a:ext cx="468347" cy="468801"/>
                </a:xfrm>
                <a:prstGeom prst="rect">
                  <a:avLst/>
                </a:prstGeom>
              </p:spPr>
            </p:pic>
            <p:pic>
              <p:nvPicPr>
                <p:cNvPr id="182" name="Picture 452">
                  <a:extLst>
                    <a:ext uri="{FF2B5EF4-FFF2-40B4-BE49-F238E27FC236}">
                      <a16:creationId xmlns:a16="http://schemas.microsoft.com/office/drawing/2014/main" id="{05126A6F-9C8A-45BE-A1A6-C23BBA18A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1037" y="5583865"/>
                  <a:ext cx="387064" cy="387064"/>
                </a:xfrm>
                <a:prstGeom prst="rect">
                  <a:avLst/>
                </a:prstGeom>
              </p:spPr>
            </p:pic>
            <p:pic>
              <p:nvPicPr>
                <p:cNvPr id="183" name="Picture 453">
                  <a:extLst>
                    <a:ext uri="{FF2B5EF4-FFF2-40B4-BE49-F238E27FC236}">
                      <a16:creationId xmlns:a16="http://schemas.microsoft.com/office/drawing/2014/main" id="{0D845E9C-ED62-4859-BCD2-A566B4DC3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7827" y="5551410"/>
                  <a:ext cx="387064" cy="387064"/>
                </a:xfrm>
                <a:prstGeom prst="rect">
                  <a:avLst/>
                </a:prstGeom>
              </p:spPr>
            </p:pic>
            <p:pic>
              <p:nvPicPr>
                <p:cNvPr id="184" name="Picture 454">
                  <a:extLst>
                    <a:ext uri="{FF2B5EF4-FFF2-40B4-BE49-F238E27FC236}">
                      <a16:creationId xmlns:a16="http://schemas.microsoft.com/office/drawing/2014/main" id="{0DD029F1-730D-4851-8937-ECAC5A076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6384" y="3666028"/>
                  <a:ext cx="399853" cy="396464"/>
                </a:xfrm>
                <a:prstGeom prst="rect">
                  <a:avLst/>
                </a:prstGeom>
              </p:spPr>
            </p:pic>
            <p:pic>
              <p:nvPicPr>
                <p:cNvPr id="185" name="Picture 455">
                  <a:extLst>
                    <a:ext uri="{FF2B5EF4-FFF2-40B4-BE49-F238E27FC236}">
                      <a16:creationId xmlns:a16="http://schemas.microsoft.com/office/drawing/2014/main" id="{A36216D4-E4AB-4F17-84F1-B10955B11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6517" y="3679989"/>
                  <a:ext cx="365570" cy="365570"/>
                </a:xfrm>
                <a:prstGeom prst="rect">
                  <a:avLst/>
                </a:prstGeom>
              </p:spPr>
            </p:pic>
            <p:pic>
              <p:nvPicPr>
                <p:cNvPr id="186" name="Picture 456">
                  <a:extLst>
                    <a:ext uri="{FF2B5EF4-FFF2-40B4-BE49-F238E27FC236}">
                      <a16:creationId xmlns:a16="http://schemas.microsoft.com/office/drawing/2014/main" id="{D711F3C1-F045-480E-B07E-363343297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1732" y="4354333"/>
                  <a:ext cx="388780" cy="338507"/>
                </a:xfrm>
                <a:prstGeom prst="rect">
                  <a:avLst/>
                </a:prstGeom>
              </p:spPr>
            </p:pic>
            <p:grpSp>
              <p:nvGrpSpPr>
                <p:cNvPr id="187" name="Group 457">
                  <a:extLst>
                    <a:ext uri="{FF2B5EF4-FFF2-40B4-BE49-F238E27FC236}">
                      <a16:creationId xmlns:a16="http://schemas.microsoft.com/office/drawing/2014/main" id="{A4653F26-12F4-4F6A-B8EF-7F1B52C3C9EC}"/>
                    </a:ext>
                  </a:extLst>
                </p:cNvPr>
                <p:cNvGrpSpPr/>
                <p:nvPr/>
              </p:nvGrpSpPr>
              <p:grpSpPr>
                <a:xfrm>
                  <a:off x="3446541" y="5508093"/>
                  <a:ext cx="4965258" cy="381483"/>
                  <a:chOff x="1017188" y="5033485"/>
                  <a:chExt cx="4966551" cy="381582"/>
                </a:xfrm>
              </p:grpSpPr>
              <p:pic>
                <p:nvPicPr>
                  <p:cNvPr id="189" name="Picture 459">
                    <a:extLst>
                      <a:ext uri="{FF2B5EF4-FFF2-40B4-BE49-F238E27FC236}">
                        <a16:creationId xmlns:a16="http://schemas.microsoft.com/office/drawing/2014/main" id="{288164F4-63FD-4E86-82D3-F38765CC9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77130" y="5033485"/>
                    <a:ext cx="269098" cy="365567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460">
                    <a:extLst>
                      <a:ext uri="{FF2B5EF4-FFF2-40B4-BE49-F238E27FC236}">
                        <a16:creationId xmlns:a16="http://schemas.microsoft.com/office/drawing/2014/main" id="{C4B8EE25-F7BB-4952-9DEC-80E64CEF9B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80915" y="5133873"/>
                    <a:ext cx="302824" cy="281194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461">
                    <a:extLst>
                      <a:ext uri="{FF2B5EF4-FFF2-40B4-BE49-F238E27FC236}">
                        <a16:creationId xmlns:a16="http://schemas.microsoft.com/office/drawing/2014/main" id="{2E01C324-FD00-4DE7-A807-B77AF3C99C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75367" y="5120263"/>
                    <a:ext cx="345503" cy="25286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462">
                    <a:extLst>
                      <a:ext uri="{FF2B5EF4-FFF2-40B4-BE49-F238E27FC236}">
                        <a16:creationId xmlns:a16="http://schemas.microsoft.com/office/drawing/2014/main" id="{415F7B78-4559-4B97-87B3-C05D94A7BB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43567" y="5054632"/>
                    <a:ext cx="342784" cy="330395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463">
                    <a:extLst>
                      <a:ext uri="{FF2B5EF4-FFF2-40B4-BE49-F238E27FC236}">
                        <a16:creationId xmlns:a16="http://schemas.microsoft.com/office/drawing/2014/main" id="{CC284465-E2EB-4DF2-B83D-D4F542EC98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7188" y="5076443"/>
                    <a:ext cx="366207" cy="3101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8" name="Rectangle 458">
                  <a:extLst>
                    <a:ext uri="{FF2B5EF4-FFF2-40B4-BE49-F238E27FC236}">
                      <a16:creationId xmlns:a16="http://schemas.microsoft.com/office/drawing/2014/main" id="{BB67071F-3064-47C4-BC6A-2198F7A653F6}"/>
                    </a:ext>
                  </a:extLst>
                </p:cNvPr>
                <p:cNvSpPr/>
                <p:nvPr/>
              </p:nvSpPr>
              <p:spPr bwMode="gray">
                <a:xfrm>
                  <a:off x="3064166" y="3030592"/>
                  <a:ext cx="8625939" cy="3236945"/>
                </a:xfrm>
                <a:prstGeom prst="rect">
                  <a:avLst/>
                </a:prstGeom>
                <a:noFill/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89977" tIns="71981" rIns="89977" bIns="71981" rtlCol="0" anchor="ctr"/>
                <a:lstStyle/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US" sz="1799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sp>
            <p:nvSpPr>
              <p:cNvPr id="126" name="TextBox 614">
                <a:extLst>
                  <a:ext uri="{FF2B5EF4-FFF2-40B4-BE49-F238E27FC236}">
                    <a16:creationId xmlns:a16="http://schemas.microsoft.com/office/drawing/2014/main" id="{C1915D1F-9F5A-41D6-B807-8E1225E41D66}"/>
                  </a:ext>
                </a:extLst>
              </p:cNvPr>
              <p:cNvSpPr txBox="1"/>
              <p:nvPr/>
            </p:nvSpPr>
            <p:spPr>
              <a:xfrm>
                <a:off x="7179324" y="4842354"/>
                <a:ext cx="562561" cy="21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1088449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  <a:t>Series </a:t>
                </a:r>
                <a:b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</a:b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  <a:t>Data</a:t>
                </a:r>
              </a:p>
            </p:txBody>
          </p:sp>
          <p:pic>
            <p:nvPicPr>
              <p:cNvPr id="127" name="Picture 615">
                <a:extLst>
                  <a:ext uri="{FF2B5EF4-FFF2-40B4-BE49-F238E27FC236}">
                    <a16:creationId xmlns:a16="http://schemas.microsoft.com/office/drawing/2014/main" id="{5F7C6C1B-B483-4D48-B582-A03BDBF58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94228" y="4438305"/>
                <a:ext cx="385427" cy="342994"/>
              </a:xfrm>
              <a:prstGeom prst="rect">
                <a:avLst/>
              </a:prstGeom>
            </p:spPr>
          </p:pic>
          <p:sp>
            <p:nvSpPr>
              <p:cNvPr id="128" name="TextBox 617">
                <a:extLst>
                  <a:ext uri="{FF2B5EF4-FFF2-40B4-BE49-F238E27FC236}">
                    <a16:creationId xmlns:a16="http://schemas.microsoft.com/office/drawing/2014/main" id="{BC2C1638-8BDC-4F6A-9F1F-38F33A1C3056}"/>
                  </a:ext>
                </a:extLst>
              </p:cNvPr>
              <p:cNvSpPr txBox="1"/>
              <p:nvPr/>
            </p:nvSpPr>
            <p:spPr>
              <a:xfrm>
                <a:off x="8469151" y="4829949"/>
                <a:ext cx="618818" cy="21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1088449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  <a:t>Document </a:t>
                </a:r>
                <a:b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</a:b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  <a:t>Store</a:t>
                </a:r>
              </a:p>
            </p:txBody>
          </p:sp>
          <p:pic>
            <p:nvPicPr>
              <p:cNvPr id="129" name="Picture 618">
                <a:extLst>
                  <a:ext uri="{FF2B5EF4-FFF2-40B4-BE49-F238E27FC236}">
                    <a16:creationId xmlns:a16="http://schemas.microsoft.com/office/drawing/2014/main" id="{E3C53D5A-2CFF-4CE4-892A-36387906C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83471" y="4412155"/>
                <a:ext cx="419006" cy="419006"/>
              </a:xfrm>
              <a:prstGeom prst="rect">
                <a:avLst/>
              </a:prstGeom>
            </p:spPr>
          </p:pic>
        </p:grpSp>
        <p:grpSp>
          <p:nvGrpSpPr>
            <p:cNvPr id="119" name="Runtime Info">
              <a:extLst>
                <a:ext uri="{FF2B5EF4-FFF2-40B4-BE49-F238E27FC236}">
                  <a16:creationId xmlns:a16="http://schemas.microsoft.com/office/drawing/2014/main" id="{6ACA2586-2EE8-46BC-AA18-B840DED7B27D}"/>
                </a:ext>
              </a:extLst>
            </p:cNvPr>
            <p:cNvGrpSpPr/>
            <p:nvPr/>
          </p:nvGrpSpPr>
          <p:grpSpPr>
            <a:xfrm>
              <a:off x="437481" y="3061472"/>
              <a:ext cx="2484000" cy="3298416"/>
              <a:chOff x="437481" y="3061472"/>
              <a:chExt cx="2484000" cy="3298416"/>
            </a:xfrm>
          </p:grpSpPr>
          <p:sp>
            <p:nvSpPr>
              <p:cNvPr id="122" name="Rectangle 222">
                <a:extLst>
                  <a:ext uri="{FF2B5EF4-FFF2-40B4-BE49-F238E27FC236}">
                    <a16:creationId xmlns:a16="http://schemas.microsoft.com/office/drawing/2014/main" id="{0198B144-7217-4E16-AD7C-1BC6BB0E21CC}"/>
                  </a:ext>
                </a:extLst>
              </p:cNvPr>
              <p:cNvSpPr/>
              <p:nvPr/>
            </p:nvSpPr>
            <p:spPr bwMode="gray">
              <a:xfrm>
                <a:off x="437481" y="3061472"/>
                <a:ext cx="2484000" cy="26421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lIns="90000" tIns="108000" rIns="9000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2000" b="1" kern="0" dirty="0">
                    <a:solidFill>
                      <a:schemeClr val="accent1">
                        <a:lumMod val="7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SAP </a:t>
                </a:r>
                <a:r>
                  <a:rPr kumimoji="0" lang="en-US" sz="2000" b="1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HANA, runtime edition</a:t>
                </a:r>
                <a:endParaRPr kumimoji="0" lang="en-US" sz="2000" b="0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  <a:p>
                <a:pPr marL="171450" marR="0" indent="-171450" defTabSz="91440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tabLst/>
                </a:pPr>
                <a:r>
                  <a:rPr kumimoji="0" lang="en-US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The advanced</a:t>
                </a:r>
                <a:r>
                  <a:rPr kumimoji="0" lang="en-US" b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kumimoji="0" lang="en-US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capabilities of the</a:t>
                </a:r>
                <a:br>
                  <a:rPr kumimoji="0" lang="en-US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</a:br>
                <a:r>
                  <a:rPr kumimoji="0" lang="en-US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SAP HANA business</a:t>
                </a:r>
                <a:r>
                  <a:rPr kumimoji="0" lang="en-US" b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data platform</a:t>
                </a:r>
                <a:r>
                  <a:rPr kumimoji="0" lang="en-US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are only available by and through the licensed SAP application </a:t>
                </a:r>
                <a:r>
                  <a:rPr lang="en-US" kern="0" dirty="0">
                    <a:ea typeface="Arial Unicode MS" pitchFamily="34" charset="-128"/>
                    <a:cs typeface="Arial Unicode MS" pitchFamily="34" charset="-128"/>
                  </a:rPr>
                  <a:t>with t</a:t>
                </a:r>
                <a:r>
                  <a:rPr kumimoji="0" lang="en-US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he only exception being the use of the graphic </a:t>
                </a:r>
                <a:r>
                  <a:rPr lang="en-US" kern="0" noProof="0" dirty="0">
                    <a:ea typeface="Arial Unicode MS" pitchFamily="34" charset="-128"/>
                    <a:cs typeface="Arial Unicode MS" pitchFamily="34" charset="-128"/>
                  </a:rPr>
                  <a:t>modeler</a:t>
                </a:r>
                <a:r>
                  <a:rPr kumimoji="0" lang="en-US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to build views</a:t>
                </a:r>
                <a:r>
                  <a:rPr kumimoji="0" lang="en-US" b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to be used only for reporting purposes.</a:t>
                </a:r>
              </a:p>
              <a:p>
                <a:pPr marL="171450" marR="0" indent="-171450" defTabSz="91440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tabLst/>
                </a:pPr>
                <a:r>
                  <a:rPr kumimoji="0" lang="en-US" b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Direct data platform connection is limited to SAP or certified 3</a:t>
                </a:r>
                <a:r>
                  <a:rPr kumimoji="0" lang="en-US" b="0" u="none" strike="noStrike" kern="0" cap="none" spc="0" normalizeH="0" baseline="3000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rd</a:t>
                </a:r>
                <a:r>
                  <a:rPr kumimoji="0" lang="en-US" b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-party business intelligence tools only.</a:t>
                </a:r>
              </a:p>
              <a:p>
                <a:pPr marL="171450" marR="0" indent="-171450" defTabSz="91440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tabLst/>
                </a:pPr>
                <a:r>
                  <a:rPr kumimoji="0" lang="en-US" b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All data extraction must occur via the application layer.</a:t>
                </a:r>
                <a:endParaRPr kumimoji="0" lang="en-US" b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3" name="Rectangle 223">
                <a:extLst>
                  <a:ext uri="{FF2B5EF4-FFF2-40B4-BE49-F238E27FC236}">
                    <a16:creationId xmlns:a16="http://schemas.microsoft.com/office/drawing/2014/main" id="{7B9B6D6B-CC0F-4E8A-A7B4-51E45FCF054E}"/>
                  </a:ext>
                </a:extLst>
              </p:cNvPr>
              <p:cNvSpPr/>
              <p:nvPr/>
            </p:nvSpPr>
            <p:spPr bwMode="gray">
              <a:xfrm>
                <a:off x="437481" y="5780273"/>
                <a:ext cx="2484000" cy="57961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6350" algn="ctr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b="1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SAP HANA,</a:t>
                </a:r>
                <a:r>
                  <a:rPr kumimoji="0" lang="en-US" b="1" strike="noStrike" kern="0" cap="none" spc="0" normalizeH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r</a:t>
                </a:r>
                <a:r>
                  <a:rPr kumimoji="0" lang="en-US" b="1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untime </a:t>
                </a:r>
                <a:r>
                  <a:rPr lang="en-US" b="1" kern="0" noProof="0" dirty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edition</a:t>
                </a:r>
                <a:r>
                  <a:rPr kumimoji="0" lang="en-US" b="1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, </a:t>
                </a:r>
                <a:r>
                  <a:rPr kumimoji="0" lang="en-US" b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can only be used by applications from SAP. </a:t>
                </a:r>
              </a:p>
            </p:txBody>
          </p:sp>
        </p:grpSp>
        <p:sp>
          <p:nvSpPr>
            <p:cNvPr id="120" name="Runtime On">
              <a:extLst>
                <a:ext uri="{FF2B5EF4-FFF2-40B4-BE49-F238E27FC236}">
                  <a16:creationId xmlns:a16="http://schemas.microsoft.com/office/drawing/2014/main" id="{7C8EFD49-8FFD-4546-A5E0-387C8793595F}"/>
                </a:ext>
              </a:extLst>
            </p:cNvPr>
            <p:cNvSpPr/>
            <p:nvPr/>
          </p:nvSpPr>
          <p:spPr bwMode="gray">
            <a:xfrm>
              <a:off x="502108" y="1810939"/>
              <a:ext cx="2341848" cy="5141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0" prst="slope"/>
            </a:sp3d>
          </p:spPr>
          <p:txBody>
            <a:bodyPr lIns="0" tIns="72000" rIns="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SAP HANA, runtime </a:t>
              </a:r>
              <a:r>
                <a:rPr lang="en-US" sz="2000" b="1" kern="0" noProof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edition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1" name="Enterprise Off">
              <a:extLst>
                <a:ext uri="{FF2B5EF4-FFF2-40B4-BE49-F238E27FC236}">
                  <a16:creationId xmlns:a16="http://schemas.microsoft.com/office/drawing/2014/main" id="{72314ECF-D32D-48C3-A098-9AF2303ABBE5}"/>
                </a:ext>
              </a:extLst>
            </p:cNvPr>
            <p:cNvSpPr/>
            <p:nvPr/>
          </p:nvSpPr>
          <p:spPr bwMode="gray">
            <a:xfrm>
              <a:off x="502108" y="2393370"/>
              <a:ext cx="2341848" cy="5141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0" prst="artDeco"/>
            </a:sp3d>
          </p:spPr>
          <p:txBody>
            <a:bodyPr lIns="0" tIns="72000" rIns="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SAP HANA, enterprise edition</a:t>
              </a:r>
            </a:p>
          </p:txBody>
        </p:sp>
      </p:grpSp>
      <p:grpSp>
        <p:nvGrpSpPr>
          <p:cNvPr id="220" name="SAP Apps and Arrows">
            <a:extLst>
              <a:ext uri="{FF2B5EF4-FFF2-40B4-BE49-F238E27FC236}">
                <a16:creationId xmlns:a16="http://schemas.microsoft.com/office/drawing/2014/main" id="{DAF1E4C7-1E55-4D9B-A1B3-9FEF4DFD771F}"/>
              </a:ext>
            </a:extLst>
          </p:cNvPr>
          <p:cNvGrpSpPr/>
          <p:nvPr/>
        </p:nvGrpSpPr>
        <p:grpSpPr>
          <a:xfrm>
            <a:off x="5214379" y="2626748"/>
            <a:ext cx="4168697" cy="1347097"/>
            <a:chOff x="3064167" y="1530858"/>
            <a:chExt cx="2834640" cy="886968"/>
          </a:xfrm>
        </p:grpSpPr>
        <p:sp>
          <p:nvSpPr>
            <p:cNvPr id="221" name="Rectangle 490">
              <a:extLst>
                <a:ext uri="{FF2B5EF4-FFF2-40B4-BE49-F238E27FC236}">
                  <a16:creationId xmlns:a16="http://schemas.microsoft.com/office/drawing/2014/main" id="{C79FCA0E-18A7-409D-BA0B-C112E5A50F0E}"/>
                </a:ext>
              </a:extLst>
            </p:cNvPr>
            <p:cNvSpPr/>
            <p:nvPr/>
          </p:nvSpPr>
          <p:spPr bwMode="gray">
            <a:xfrm flipV="1">
              <a:off x="3064167" y="1530858"/>
              <a:ext cx="2834640" cy="680030"/>
            </a:xfrm>
            <a:prstGeom prst="rect">
              <a:avLst/>
            </a:prstGeom>
            <a:noFill/>
            <a:ln w="63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2" name="Straight Arrow Connector 493">
              <a:extLst>
                <a:ext uri="{FF2B5EF4-FFF2-40B4-BE49-F238E27FC236}">
                  <a16:creationId xmlns:a16="http://schemas.microsoft.com/office/drawing/2014/main" id="{86A59347-3742-4469-BA69-A2AE40841739}"/>
                </a:ext>
              </a:extLst>
            </p:cNvPr>
            <p:cNvCxnSpPr/>
            <p:nvPr/>
          </p:nvCxnSpPr>
          <p:spPr>
            <a:xfrm>
              <a:off x="4357734" y="2234946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494">
              <a:extLst>
                <a:ext uri="{FF2B5EF4-FFF2-40B4-BE49-F238E27FC236}">
                  <a16:creationId xmlns:a16="http://schemas.microsoft.com/office/drawing/2014/main" id="{81404C8A-FC3C-4F3A-985A-A4A785A51BA8}"/>
                </a:ext>
              </a:extLst>
            </p:cNvPr>
            <p:cNvCxnSpPr/>
            <p:nvPr/>
          </p:nvCxnSpPr>
          <p:spPr>
            <a:xfrm>
              <a:off x="4550376" y="2234946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500">
              <a:extLst>
                <a:ext uri="{FF2B5EF4-FFF2-40B4-BE49-F238E27FC236}">
                  <a16:creationId xmlns:a16="http://schemas.microsoft.com/office/drawing/2014/main" id="{7409D4DC-4A3B-4CDE-BB6F-4BA8E9B6682C}"/>
                </a:ext>
              </a:extLst>
            </p:cNvPr>
            <p:cNvSpPr txBox="1"/>
            <p:nvPr/>
          </p:nvSpPr>
          <p:spPr>
            <a:xfrm>
              <a:off x="3300112" y="1716985"/>
              <a:ext cx="2484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SAP applications</a:t>
              </a:r>
            </a:p>
          </p:txBody>
        </p:sp>
      </p:grpSp>
      <p:sp>
        <p:nvSpPr>
          <p:cNvPr id="226" name="TextBox 319">
            <a:extLst>
              <a:ext uri="{FF2B5EF4-FFF2-40B4-BE49-F238E27FC236}">
                <a16:creationId xmlns:a16="http://schemas.microsoft.com/office/drawing/2014/main" id="{105129D8-0CD8-45AB-955D-CF6FA75A4F57}"/>
              </a:ext>
            </a:extLst>
          </p:cNvPr>
          <p:cNvSpPr txBox="1"/>
          <p:nvPr/>
        </p:nvSpPr>
        <p:spPr>
          <a:xfrm>
            <a:off x="10880872" y="7701681"/>
            <a:ext cx="6794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l-PL"/>
            </a:defPPr>
            <a:lvl1pPr marR="0" lvl="0" indent="0" algn="ctr" defTabSz="1088449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00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dirty="0"/>
              <a:t>Streaming Analytics</a:t>
            </a:r>
          </a:p>
        </p:txBody>
      </p:sp>
      <p:pic>
        <p:nvPicPr>
          <p:cNvPr id="228" name="Picture 361">
            <a:extLst>
              <a:ext uri="{FF2B5EF4-FFF2-40B4-BE49-F238E27FC236}">
                <a16:creationId xmlns:a16="http://schemas.microsoft.com/office/drawing/2014/main" id="{9B32AB3F-1F92-4775-8E49-DAF215DCAB51}"/>
              </a:ext>
            </a:extLst>
          </p:cNvPr>
          <p:cNvPicPr>
            <a:picLocks noChangeAspect="1"/>
          </p:cNvPicPr>
          <p:nvPr/>
        </p:nvPicPr>
        <p:blipFill>
          <a:blip r:embed="rId2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6929" y="7236326"/>
            <a:ext cx="769443" cy="3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11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Software license type</a:t>
            </a:r>
          </a:p>
        </p:txBody>
      </p:sp>
      <p:grpSp>
        <p:nvGrpSpPr>
          <p:cNvPr id="116" name="Skupina 115">
            <a:extLst>
              <a:ext uri="{FF2B5EF4-FFF2-40B4-BE49-F238E27FC236}">
                <a16:creationId xmlns:a16="http://schemas.microsoft.com/office/drawing/2014/main" id="{A01A4190-67D2-4E1D-8B58-DFF4970A9CBE}"/>
              </a:ext>
            </a:extLst>
          </p:cNvPr>
          <p:cNvGrpSpPr/>
          <p:nvPr/>
        </p:nvGrpSpPr>
        <p:grpSpPr>
          <a:xfrm>
            <a:off x="1040232" y="2594455"/>
            <a:ext cx="17851018" cy="7403620"/>
            <a:chOff x="437481" y="1530685"/>
            <a:chExt cx="11267510" cy="4831036"/>
          </a:xfrm>
        </p:grpSpPr>
        <p:sp>
          <p:nvSpPr>
            <p:cNvPr id="117" name="Selection Box">
              <a:extLst>
                <a:ext uri="{FF2B5EF4-FFF2-40B4-BE49-F238E27FC236}">
                  <a16:creationId xmlns:a16="http://schemas.microsoft.com/office/drawing/2014/main" id="{53F2048C-80F6-490F-94E2-7B572066744C}"/>
                </a:ext>
              </a:extLst>
            </p:cNvPr>
            <p:cNvSpPr/>
            <p:nvPr/>
          </p:nvSpPr>
          <p:spPr bwMode="gray">
            <a:xfrm>
              <a:off x="440752" y="1530685"/>
              <a:ext cx="2484000" cy="1454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72000" rIns="0" bIns="0" rtlCol="0" anchor="t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Select SAP HANA software license type:</a:t>
              </a:r>
            </a:p>
          </p:txBody>
        </p:sp>
        <p:grpSp>
          <p:nvGrpSpPr>
            <p:cNvPr id="118" name="Restricted View of Capabilities">
              <a:extLst>
                <a:ext uri="{FF2B5EF4-FFF2-40B4-BE49-F238E27FC236}">
                  <a16:creationId xmlns:a16="http://schemas.microsoft.com/office/drawing/2014/main" id="{BC400165-5AE1-4811-8417-E01201E68FF2}"/>
                </a:ext>
              </a:extLst>
            </p:cNvPr>
            <p:cNvGrpSpPr/>
            <p:nvPr/>
          </p:nvGrpSpPr>
          <p:grpSpPr>
            <a:xfrm>
              <a:off x="3053716" y="2419659"/>
              <a:ext cx="8651275" cy="3942062"/>
              <a:chOff x="3053716" y="2419659"/>
              <a:chExt cx="8651275" cy="3942062"/>
            </a:xfrm>
          </p:grpSpPr>
          <p:sp>
            <p:nvSpPr>
              <p:cNvPr id="124" name="Rectangle 398">
                <a:extLst>
                  <a:ext uri="{FF2B5EF4-FFF2-40B4-BE49-F238E27FC236}">
                    <a16:creationId xmlns:a16="http://schemas.microsoft.com/office/drawing/2014/main" id="{5E25792B-89F7-4D11-AADA-CC1ECDD92BBD}"/>
                  </a:ext>
                </a:extLst>
              </p:cNvPr>
              <p:cNvSpPr/>
              <p:nvPr/>
            </p:nvSpPr>
            <p:spPr bwMode="gray">
              <a:xfrm>
                <a:off x="3053716" y="2419659"/>
                <a:ext cx="8650902" cy="3940229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125" name="Group 399">
                <a:extLst>
                  <a:ext uri="{FF2B5EF4-FFF2-40B4-BE49-F238E27FC236}">
                    <a16:creationId xmlns:a16="http://schemas.microsoft.com/office/drawing/2014/main" id="{31EF151B-3EC5-42D1-B19D-777FC753FCF4}"/>
                  </a:ext>
                </a:extLst>
              </p:cNvPr>
              <p:cNvGrpSpPr/>
              <p:nvPr/>
            </p:nvGrpSpPr>
            <p:grpSpPr>
              <a:xfrm>
                <a:off x="3078680" y="2447091"/>
                <a:ext cx="8626311" cy="3914630"/>
                <a:chOff x="3064166" y="2352907"/>
                <a:chExt cx="8626311" cy="3914630"/>
              </a:xfrm>
            </p:grpSpPr>
            <p:sp>
              <p:nvSpPr>
                <p:cNvPr id="130" name="Rectangle 400">
                  <a:extLst>
                    <a:ext uri="{FF2B5EF4-FFF2-40B4-BE49-F238E27FC236}">
                      <a16:creationId xmlns:a16="http://schemas.microsoft.com/office/drawing/2014/main" id="{631FAA42-15B7-4AC0-94BD-1FCC8AA888E2}"/>
                    </a:ext>
                  </a:extLst>
                </p:cNvPr>
                <p:cNvSpPr/>
                <p:nvPr/>
              </p:nvSpPr>
              <p:spPr bwMode="gray">
                <a:xfrm flipV="1">
                  <a:off x="3064167" y="2352907"/>
                  <a:ext cx="8625938" cy="68003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89977" tIns="71981" rIns="89977" bIns="71981" rtlCol="0" anchor="ctr"/>
                <a:lstStyle/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US" sz="1799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131" name="TextBox 401">
                  <a:extLst>
                    <a:ext uri="{FF2B5EF4-FFF2-40B4-BE49-F238E27FC236}">
                      <a16:creationId xmlns:a16="http://schemas.microsoft.com/office/drawing/2014/main" id="{DC425146-B020-4305-987F-02E812B6B83C}"/>
                    </a:ext>
                  </a:extLst>
                </p:cNvPr>
                <p:cNvSpPr txBox="1"/>
                <p:nvPr/>
              </p:nvSpPr>
              <p:spPr>
                <a:xfrm>
                  <a:off x="5265386" y="2492919"/>
                  <a:ext cx="4403856" cy="4000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2599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SAP HANA platform</a:t>
                  </a:r>
                </a:p>
              </p:txBody>
            </p:sp>
            <p:grpSp>
              <p:nvGrpSpPr>
                <p:cNvPr id="132" name="Group 402">
                  <a:extLst>
                    <a:ext uri="{FF2B5EF4-FFF2-40B4-BE49-F238E27FC236}">
                      <a16:creationId xmlns:a16="http://schemas.microsoft.com/office/drawing/2014/main" id="{BB47C6A7-A86A-4B47-88E5-C20540A1E0CA}"/>
                    </a:ext>
                  </a:extLst>
                </p:cNvPr>
                <p:cNvGrpSpPr/>
                <p:nvPr/>
              </p:nvGrpSpPr>
              <p:grpSpPr>
                <a:xfrm>
                  <a:off x="3065026" y="3030711"/>
                  <a:ext cx="8625451" cy="2132906"/>
                  <a:chOff x="518457" y="3399693"/>
                  <a:chExt cx="6560013" cy="1188947"/>
                </a:xfrm>
              </p:grpSpPr>
              <p:sp>
                <p:nvSpPr>
                  <p:cNvPr id="217" name="Rectangle 487">
                    <a:extLst>
                      <a:ext uri="{FF2B5EF4-FFF2-40B4-BE49-F238E27FC236}">
                        <a16:creationId xmlns:a16="http://schemas.microsoft.com/office/drawing/2014/main" id="{5BFB0DBC-BC00-499D-BF3A-8AB8963D81C4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518457" y="3399693"/>
                    <a:ext cx="1995600" cy="1188947"/>
                  </a:xfrm>
                  <a:prstGeom prst="rect">
                    <a:avLst/>
                  </a:prstGeom>
                  <a:noFill/>
                  <a:ln w="6350" algn="ctr">
                    <a:solidFill>
                      <a:schemeClr val="accent3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18" name="Rectangle 488">
                    <a:extLst>
                      <a:ext uri="{FF2B5EF4-FFF2-40B4-BE49-F238E27FC236}">
                        <a16:creationId xmlns:a16="http://schemas.microsoft.com/office/drawing/2014/main" id="{7151F44F-6CA0-42FB-9175-EB4854E48C3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2514057" y="3399693"/>
                    <a:ext cx="2728589" cy="1188947"/>
                  </a:xfrm>
                  <a:prstGeom prst="rect">
                    <a:avLst/>
                  </a:prstGeom>
                  <a:noFill/>
                  <a:ln w="6350" algn="ctr">
                    <a:solidFill>
                      <a:schemeClr val="accent3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19" name="Rectangle 489">
                    <a:extLst>
                      <a:ext uri="{FF2B5EF4-FFF2-40B4-BE49-F238E27FC236}">
                        <a16:creationId xmlns:a16="http://schemas.microsoft.com/office/drawing/2014/main" id="{B442CD36-1CFF-456E-92DC-FC8979D0B657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5242645" y="3399693"/>
                    <a:ext cx="1835825" cy="1188947"/>
                  </a:xfrm>
                  <a:prstGeom prst="rect">
                    <a:avLst/>
                  </a:prstGeom>
                  <a:noFill/>
                  <a:ln w="6350" algn="ctr">
                    <a:solidFill>
                      <a:schemeClr val="accent3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133" name="TextBox 403">
                  <a:extLst>
                    <a:ext uri="{FF2B5EF4-FFF2-40B4-BE49-F238E27FC236}">
                      <a16:creationId xmlns:a16="http://schemas.microsoft.com/office/drawing/2014/main" id="{19BF323E-0B18-4C36-B617-4C998476C5D1}"/>
                    </a:ext>
                  </a:extLst>
                </p:cNvPr>
                <p:cNvSpPr txBox="1"/>
                <p:nvPr/>
              </p:nvSpPr>
              <p:spPr>
                <a:xfrm>
                  <a:off x="3216898" y="3201025"/>
                  <a:ext cx="2383906" cy="180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Application development</a:t>
                  </a:r>
                </a:p>
              </p:txBody>
            </p:sp>
            <p:sp>
              <p:nvSpPr>
                <p:cNvPr id="134" name="TextBox 404">
                  <a:extLst>
                    <a:ext uri="{FF2B5EF4-FFF2-40B4-BE49-F238E27FC236}">
                      <a16:creationId xmlns:a16="http://schemas.microsoft.com/office/drawing/2014/main" id="{5A17B865-CEB2-453C-8DFE-763A2E937E29}"/>
                    </a:ext>
                  </a:extLst>
                </p:cNvPr>
                <p:cNvSpPr txBox="1"/>
                <p:nvPr/>
              </p:nvSpPr>
              <p:spPr>
                <a:xfrm>
                  <a:off x="6111742" y="3187660"/>
                  <a:ext cx="2622296" cy="180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Advanced analytical processing</a:t>
                  </a:r>
                </a:p>
              </p:txBody>
            </p:sp>
            <p:sp>
              <p:nvSpPr>
                <p:cNvPr id="135" name="TextBox 405">
                  <a:extLst>
                    <a:ext uri="{FF2B5EF4-FFF2-40B4-BE49-F238E27FC236}">
                      <a16:creationId xmlns:a16="http://schemas.microsoft.com/office/drawing/2014/main" id="{2C041ABD-7896-4BC1-ADFE-94F9AEF8B989}"/>
                    </a:ext>
                  </a:extLst>
                </p:cNvPr>
                <p:cNvSpPr txBox="1"/>
                <p:nvPr/>
              </p:nvSpPr>
              <p:spPr>
                <a:xfrm>
                  <a:off x="9291444" y="3187660"/>
                  <a:ext cx="2383906" cy="180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 integration and quality</a:t>
                  </a:r>
                </a:p>
              </p:txBody>
            </p:sp>
            <p:cxnSp>
              <p:nvCxnSpPr>
                <p:cNvPr id="136" name="Straight Connector 406">
                  <a:extLst>
                    <a:ext uri="{FF2B5EF4-FFF2-40B4-BE49-F238E27FC236}">
                      <a16:creationId xmlns:a16="http://schemas.microsoft.com/office/drawing/2014/main" id="{972EE2AD-F7A4-4799-A233-ADED468002DD}"/>
                    </a:ext>
                  </a:extLst>
                </p:cNvPr>
                <p:cNvCxnSpPr/>
                <p:nvPr/>
              </p:nvCxnSpPr>
              <p:spPr>
                <a:xfrm>
                  <a:off x="4042187" y="3481846"/>
                  <a:ext cx="733330" cy="0"/>
                </a:xfrm>
                <a:prstGeom prst="line">
                  <a:avLst/>
                </a:prstGeom>
                <a:ln w="9525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407">
                  <a:extLst>
                    <a:ext uri="{FF2B5EF4-FFF2-40B4-BE49-F238E27FC236}">
                      <a16:creationId xmlns:a16="http://schemas.microsoft.com/office/drawing/2014/main" id="{BCCB3D44-BDB6-47FC-90A9-919B0403D647}"/>
                    </a:ext>
                  </a:extLst>
                </p:cNvPr>
                <p:cNvCxnSpPr/>
                <p:nvPr/>
              </p:nvCxnSpPr>
              <p:spPr>
                <a:xfrm>
                  <a:off x="7056226" y="3468481"/>
                  <a:ext cx="733330" cy="0"/>
                </a:xfrm>
                <a:prstGeom prst="line">
                  <a:avLst/>
                </a:prstGeom>
                <a:ln w="9525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408">
                  <a:extLst>
                    <a:ext uri="{FF2B5EF4-FFF2-40B4-BE49-F238E27FC236}">
                      <a16:creationId xmlns:a16="http://schemas.microsoft.com/office/drawing/2014/main" id="{080192D9-BE7A-45F8-B20A-95314674F696}"/>
                    </a:ext>
                  </a:extLst>
                </p:cNvPr>
                <p:cNvCxnSpPr/>
                <p:nvPr/>
              </p:nvCxnSpPr>
              <p:spPr>
                <a:xfrm>
                  <a:off x="10104305" y="3468481"/>
                  <a:ext cx="733330" cy="0"/>
                </a:xfrm>
                <a:prstGeom prst="line">
                  <a:avLst/>
                </a:prstGeom>
                <a:ln w="9525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TextBox 409">
                  <a:extLst>
                    <a:ext uri="{FF2B5EF4-FFF2-40B4-BE49-F238E27FC236}">
                      <a16:creationId xmlns:a16="http://schemas.microsoft.com/office/drawing/2014/main" id="{AD263E17-6C89-4D6B-B55D-DCE3664EE962}"/>
                    </a:ext>
                  </a:extLst>
                </p:cNvPr>
                <p:cNvSpPr txBox="1"/>
                <p:nvPr/>
              </p:nvSpPr>
              <p:spPr>
                <a:xfrm>
                  <a:off x="6084726" y="5217707"/>
                  <a:ext cx="2622296" cy="180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Database management</a:t>
                  </a:r>
                </a:p>
              </p:txBody>
            </p:sp>
            <p:cxnSp>
              <p:nvCxnSpPr>
                <p:cNvPr id="140" name="Straight Connector 410">
                  <a:extLst>
                    <a:ext uri="{FF2B5EF4-FFF2-40B4-BE49-F238E27FC236}">
                      <a16:creationId xmlns:a16="http://schemas.microsoft.com/office/drawing/2014/main" id="{E3D4C2B8-45EC-495C-AFF8-888BE29A6D8F}"/>
                    </a:ext>
                  </a:extLst>
                </p:cNvPr>
                <p:cNvCxnSpPr/>
                <p:nvPr/>
              </p:nvCxnSpPr>
              <p:spPr>
                <a:xfrm>
                  <a:off x="7029208" y="5463827"/>
                  <a:ext cx="733329" cy="0"/>
                </a:xfrm>
                <a:prstGeom prst="line">
                  <a:avLst/>
                </a:prstGeom>
                <a:ln w="9525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1" name="Group 411">
                  <a:extLst>
                    <a:ext uri="{FF2B5EF4-FFF2-40B4-BE49-F238E27FC236}">
                      <a16:creationId xmlns:a16="http://schemas.microsoft.com/office/drawing/2014/main" id="{2D252E17-3367-447F-9FC4-73609FB5A38C}"/>
                    </a:ext>
                  </a:extLst>
                </p:cNvPr>
                <p:cNvGrpSpPr/>
                <p:nvPr/>
              </p:nvGrpSpPr>
              <p:grpSpPr>
                <a:xfrm>
                  <a:off x="6162635" y="3736124"/>
                  <a:ext cx="2519805" cy="1160281"/>
                  <a:chOff x="3575538" y="3915509"/>
                  <a:chExt cx="2520461" cy="937846"/>
                </a:xfrm>
                <a:solidFill>
                  <a:schemeClr val="bg1"/>
                </a:solidFill>
              </p:grpSpPr>
              <p:grpSp>
                <p:nvGrpSpPr>
                  <p:cNvPr id="207" name="Group 477">
                    <a:extLst>
                      <a:ext uri="{FF2B5EF4-FFF2-40B4-BE49-F238E27FC236}">
                        <a16:creationId xmlns:a16="http://schemas.microsoft.com/office/drawing/2014/main" id="{090FB47C-1906-4906-9CA7-9E4227505DA4}"/>
                      </a:ext>
                    </a:extLst>
                  </p:cNvPr>
                  <p:cNvGrpSpPr/>
                  <p:nvPr/>
                </p:nvGrpSpPr>
                <p:grpSpPr>
                  <a:xfrm>
                    <a:off x="3575538" y="3915509"/>
                    <a:ext cx="2520461" cy="422030"/>
                    <a:chOff x="3575539" y="3915509"/>
                    <a:chExt cx="2309446" cy="422030"/>
                  </a:xfrm>
                  <a:grpFill/>
                </p:grpSpPr>
                <p:sp>
                  <p:nvSpPr>
                    <p:cNvPr id="213" name="Rectangle 483">
                      <a:extLst>
                        <a:ext uri="{FF2B5EF4-FFF2-40B4-BE49-F238E27FC236}">
                          <a16:creationId xmlns:a16="http://schemas.microsoft.com/office/drawing/2014/main" id="{B4DBF804-507F-48FA-80EE-B1EAC201C951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3575539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4" name="Rectangle 484">
                      <a:extLst>
                        <a:ext uri="{FF2B5EF4-FFF2-40B4-BE49-F238E27FC236}">
                          <a16:creationId xmlns:a16="http://schemas.microsoft.com/office/drawing/2014/main" id="{D7BB5A1B-DCC1-4FCD-AFBA-72FDF9F24F05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4173416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5" name="Rectangle 485">
                      <a:extLst>
                        <a:ext uri="{FF2B5EF4-FFF2-40B4-BE49-F238E27FC236}">
                          <a16:creationId xmlns:a16="http://schemas.microsoft.com/office/drawing/2014/main" id="{50948378-BEB4-4A49-A922-0837F5633D45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4771293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6" name="Rectangle 486">
                      <a:extLst>
                        <a:ext uri="{FF2B5EF4-FFF2-40B4-BE49-F238E27FC236}">
                          <a16:creationId xmlns:a16="http://schemas.microsoft.com/office/drawing/2014/main" id="{BD22F2F3-17C6-40EB-9C06-FED4E018B35F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5369170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</p:grpSp>
              <p:grpSp>
                <p:nvGrpSpPr>
                  <p:cNvPr id="208" name="Group 478">
                    <a:extLst>
                      <a:ext uri="{FF2B5EF4-FFF2-40B4-BE49-F238E27FC236}">
                        <a16:creationId xmlns:a16="http://schemas.microsoft.com/office/drawing/2014/main" id="{AA10FE59-9C42-4187-B0D1-29695C62758E}"/>
                      </a:ext>
                    </a:extLst>
                  </p:cNvPr>
                  <p:cNvGrpSpPr/>
                  <p:nvPr/>
                </p:nvGrpSpPr>
                <p:grpSpPr>
                  <a:xfrm>
                    <a:off x="3575538" y="4431325"/>
                    <a:ext cx="2520461" cy="422030"/>
                    <a:chOff x="3575539" y="3915509"/>
                    <a:chExt cx="2309446" cy="422030"/>
                  </a:xfrm>
                  <a:grpFill/>
                </p:grpSpPr>
                <p:sp>
                  <p:nvSpPr>
                    <p:cNvPr id="209" name="Rectangle 479">
                      <a:extLst>
                        <a:ext uri="{FF2B5EF4-FFF2-40B4-BE49-F238E27FC236}">
                          <a16:creationId xmlns:a16="http://schemas.microsoft.com/office/drawing/2014/main" id="{510FE645-7713-4F6C-826A-F82BE481DE37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3575539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0" name="Rectangle 480">
                      <a:extLst>
                        <a:ext uri="{FF2B5EF4-FFF2-40B4-BE49-F238E27FC236}">
                          <a16:creationId xmlns:a16="http://schemas.microsoft.com/office/drawing/2014/main" id="{A3357647-F9D1-40C7-8683-8A418DD2FAD2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4173416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1" name="Rectangle 481">
                      <a:extLst>
                        <a:ext uri="{FF2B5EF4-FFF2-40B4-BE49-F238E27FC236}">
                          <a16:creationId xmlns:a16="http://schemas.microsoft.com/office/drawing/2014/main" id="{E27B2B89-8D7E-496D-8770-0BAD7DD7E2BB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4771293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  <p:sp>
                  <p:nvSpPr>
                    <p:cNvPr id="212" name="Rectangle 482">
                      <a:extLst>
                        <a:ext uri="{FF2B5EF4-FFF2-40B4-BE49-F238E27FC236}">
                          <a16:creationId xmlns:a16="http://schemas.microsoft.com/office/drawing/2014/main" id="{5E0B4289-207F-48A3-A542-AAF651E3D50B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5369170" y="3915509"/>
                      <a:ext cx="515815" cy="422030"/>
                    </a:xfrm>
                    <a:prstGeom prst="rect">
                      <a:avLst/>
                    </a:prstGeom>
                    <a:grp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lIns="89977" tIns="71981" rIns="89977" bIns="71981" rtlCol="0" anchor="ctr"/>
                    <a:lstStyle/>
                    <a:p>
                      <a:pPr marL="0" marR="0" lvl="0" indent="0" algn="ctr" defTabSz="914126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0" lang="en-US" sz="1799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 Unicode MS" pitchFamily="34" charset="-128"/>
                        <a:cs typeface="Arial Unicode MS" pitchFamily="34" charset="-128"/>
                      </a:endParaRPr>
                    </a:p>
                  </p:txBody>
                </p:sp>
              </p:grpSp>
            </p:grpSp>
            <p:grpSp>
              <p:nvGrpSpPr>
                <p:cNvPr id="142" name="Group 412">
                  <a:extLst>
                    <a:ext uri="{FF2B5EF4-FFF2-40B4-BE49-F238E27FC236}">
                      <a16:creationId xmlns:a16="http://schemas.microsoft.com/office/drawing/2014/main" id="{613A810C-ACC4-4647-8C39-54C7199B0365}"/>
                    </a:ext>
                  </a:extLst>
                </p:cNvPr>
                <p:cNvGrpSpPr/>
                <p:nvPr/>
              </p:nvGrpSpPr>
              <p:grpSpPr>
                <a:xfrm>
                  <a:off x="3216898" y="5705090"/>
                  <a:ext cx="8192298" cy="416644"/>
                  <a:chOff x="668215" y="5615354"/>
                  <a:chExt cx="5779477" cy="522261"/>
                </a:xfrm>
                <a:solidFill>
                  <a:schemeClr val="bg1"/>
                </a:solidFill>
              </p:grpSpPr>
              <p:sp>
                <p:nvSpPr>
                  <p:cNvPr id="198" name="Rectangle 468">
                    <a:extLst>
                      <a:ext uri="{FF2B5EF4-FFF2-40B4-BE49-F238E27FC236}">
                        <a16:creationId xmlns:a16="http://schemas.microsoft.com/office/drawing/2014/main" id="{9CF88611-805A-4DAF-97EF-693CBB32E11D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68215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99" name="Rectangle 469">
                    <a:extLst>
                      <a:ext uri="{FF2B5EF4-FFF2-40B4-BE49-F238E27FC236}">
                        <a16:creationId xmlns:a16="http://schemas.microsoft.com/office/drawing/2014/main" id="{6B3EADD5-75A8-4A19-BA67-C133A25EA599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320281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0" name="Rectangle 470">
                    <a:extLst>
                      <a:ext uri="{FF2B5EF4-FFF2-40B4-BE49-F238E27FC236}">
                        <a16:creationId xmlns:a16="http://schemas.microsoft.com/office/drawing/2014/main" id="{708A1E97-27C6-44F8-8844-5E999B2DF205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972347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1" name="Rectangle 471">
                    <a:extLst>
                      <a:ext uri="{FF2B5EF4-FFF2-40B4-BE49-F238E27FC236}">
                        <a16:creationId xmlns:a16="http://schemas.microsoft.com/office/drawing/2014/main" id="{BF6286FB-EC3B-441C-8295-237353538BDF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2624413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2" name="Rectangle 472">
                    <a:extLst>
                      <a:ext uri="{FF2B5EF4-FFF2-40B4-BE49-F238E27FC236}">
                        <a16:creationId xmlns:a16="http://schemas.microsoft.com/office/drawing/2014/main" id="{983BE934-85D0-493E-B567-EE7039EBBB72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276479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3" name="Rectangle 473">
                    <a:extLst>
                      <a:ext uri="{FF2B5EF4-FFF2-40B4-BE49-F238E27FC236}">
                        <a16:creationId xmlns:a16="http://schemas.microsoft.com/office/drawing/2014/main" id="{977C11F5-072B-4479-8C31-F065CCADFF20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928545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4" name="Rectangle 474">
                    <a:extLst>
                      <a:ext uri="{FF2B5EF4-FFF2-40B4-BE49-F238E27FC236}">
                        <a16:creationId xmlns:a16="http://schemas.microsoft.com/office/drawing/2014/main" id="{2E27515B-3BF9-421F-9518-E1888ED0ADF0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4580611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5" name="Rectangle 475">
                    <a:extLst>
                      <a:ext uri="{FF2B5EF4-FFF2-40B4-BE49-F238E27FC236}">
                        <a16:creationId xmlns:a16="http://schemas.microsoft.com/office/drawing/2014/main" id="{6EF06837-73DA-436A-A3D2-3DC4817F6DA2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5232677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206" name="Rectangle 476">
                    <a:extLst>
                      <a:ext uri="{FF2B5EF4-FFF2-40B4-BE49-F238E27FC236}">
                        <a16:creationId xmlns:a16="http://schemas.microsoft.com/office/drawing/2014/main" id="{B0B041F3-84FC-40AA-BF57-7BBC984A1C19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5884747" y="561535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143" name="TextBox 413">
                  <a:extLst>
                    <a:ext uri="{FF2B5EF4-FFF2-40B4-BE49-F238E27FC236}">
                      <a16:creationId xmlns:a16="http://schemas.microsoft.com/office/drawing/2014/main" id="{5312DC21-FD2D-4F34-A315-200672F4A022}"/>
                    </a:ext>
                  </a:extLst>
                </p:cNvPr>
                <p:cNvSpPr txBox="1"/>
                <p:nvPr/>
              </p:nvSpPr>
              <p:spPr>
                <a:xfrm>
                  <a:off x="3114491" y="411116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Web server</a:t>
                  </a:r>
                </a:p>
              </p:txBody>
            </p:sp>
            <p:sp>
              <p:nvSpPr>
                <p:cNvPr id="144" name="TextBox 414">
                  <a:extLst>
                    <a:ext uri="{FF2B5EF4-FFF2-40B4-BE49-F238E27FC236}">
                      <a16:creationId xmlns:a16="http://schemas.microsoft.com/office/drawing/2014/main" id="{9E3455D4-E993-4C74-A053-6286160983BB}"/>
                    </a:ext>
                  </a:extLst>
                </p:cNvPr>
                <p:cNvSpPr txBox="1"/>
                <p:nvPr/>
              </p:nvSpPr>
              <p:spPr>
                <a:xfrm>
                  <a:off x="4016933" y="409944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JavaScript</a:t>
                  </a:r>
                </a:p>
              </p:txBody>
            </p:sp>
            <p:sp>
              <p:nvSpPr>
                <p:cNvPr id="145" name="TextBox 415">
                  <a:extLst>
                    <a:ext uri="{FF2B5EF4-FFF2-40B4-BE49-F238E27FC236}">
                      <a16:creationId xmlns:a16="http://schemas.microsoft.com/office/drawing/2014/main" id="{93A0B766-128D-4343-B5FA-AAB83DF70732}"/>
                    </a:ext>
                  </a:extLst>
                </p:cNvPr>
                <p:cNvSpPr txBox="1"/>
                <p:nvPr/>
              </p:nvSpPr>
              <p:spPr>
                <a:xfrm>
                  <a:off x="4895934" y="408772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Fiori UX</a:t>
                  </a:r>
                </a:p>
              </p:txBody>
            </p:sp>
            <p:sp>
              <p:nvSpPr>
                <p:cNvPr id="146" name="TextBox 416">
                  <a:extLst>
                    <a:ext uri="{FF2B5EF4-FFF2-40B4-BE49-F238E27FC236}">
                      <a16:creationId xmlns:a16="http://schemas.microsoft.com/office/drawing/2014/main" id="{8EC1769E-2729-4E68-A518-2CF777BEF226}"/>
                    </a:ext>
                  </a:extLst>
                </p:cNvPr>
                <p:cNvSpPr txBox="1"/>
                <p:nvPr/>
              </p:nvSpPr>
              <p:spPr>
                <a:xfrm>
                  <a:off x="3501252" y="4777876"/>
                  <a:ext cx="618818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Graphic modeler</a:t>
                  </a:r>
                </a:p>
              </p:txBody>
            </p:sp>
            <p:sp>
              <p:nvSpPr>
                <p:cNvPr id="147" name="TextBox 417">
                  <a:extLst>
                    <a:ext uri="{FF2B5EF4-FFF2-40B4-BE49-F238E27FC236}">
                      <a16:creationId xmlns:a16="http://schemas.microsoft.com/office/drawing/2014/main" id="{9FEFCFCE-5E98-4988-9C33-8D555AF9CFDB}"/>
                    </a:ext>
                  </a:extLst>
                </p:cNvPr>
                <p:cNvSpPr txBox="1"/>
                <p:nvPr/>
              </p:nvSpPr>
              <p:spPr>
                <a:xfrm>
                  <a:off x="4226516" y="4777876"/>
                  <a:ext cx="996613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Application lifecycle management</a:t>
                  </a:r>
                </a:p>
              </p:txBody>
            </p:sp>
            <p:sp>
              <p:nvSpPr>
                <p:cNvPr id="148" name="TextBox 418">
                  <a:extLst>
                    <a:ext uri="{FF2B5EF4-FFF2-40B4-BE49-F238E27FC236}">
                      <a16:creationId xmlns:a16="http://schemas.microsoft.com/office/drawing/2014/main" id="{6F15EC9B-18AF-448F-947D-6F3D3D62A927}"/>
                    </a:ext>
                  </a:extLst>
                </p:cNvPr>
                <p:cNvSpPr txBox="1"/>
                <p:nvPr/>
              </p:nvSpPr>
              <p:spPr>
                <a:xfrm>
                  <a:off x="6162633" y="4099447"/>
                  <a:ext cx="562561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Spatial</a:t>
                  </a:r>
                </a:p>
              </p:txBody>
            </p:sp>
            <p:sp>
              <p:nvSpPr>
                <p:cNvPr id="149" name="TextBox 419">
                  <a:extLst>
                    <a:ext uri="{FF2B5EF4-FFF2-40B4-BE49-F238E27FC236}">
                      <a16:creationId xmlns:a16="http://schemas.microsoft.com/office/drawing/2014/main" id="{8ABC29C9-3A2D-461F-BC37-AA50A5D658D5}"/>
                    </a:ext>
                  </a:extLst>
                </p:cNvPr>
                <p:cNvSpPr txBox="1"/>
                <p:nvPr/>
              </p:nvSpPr>
              <p:spPr>
                <a:xfrm>
                  <a:off x="6790828" y="409944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Graph</a:t>
                  </a:r>
                </a:p>
              </p:txBody>
            </p:sp>
            <p:sp>
              <p:nvSpPr>
                <p:cNvPr id="150" name="TextBox 420">
                  <a:extLst>
                    <a:ext uri="{FF2B5EF4-FFF2-40B4-BE49-F238E27FC236}">
                      <a16:creationId xmlns:a16="http://schemas.microsoft.com/office/drawing/2014/main" id="{6515D621-EB90-435F-B4C0-4C95128156FD}"/>
                    </a:ext>
                  </a:extLst>
                </p:cNvPr>
                <p:cNvSpPr txBox="1"/>
                <p:nvPr/>
              </p:nvSpPr>
              <p:spPr>
                <a:xfrm>
                  <a:off x="7451837" y="4099447"/>
                  <a:ext cx="562561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Predictive</a:t>
                  </a:r>
                </a:p>
              </p:txBody>
            </p:sp>
            <p:sp>
              <p:nvSpPr>
                <p:cNvPr id="151" name="TextBox 421">
                  <a:extLst>
                    <a:ext uri="{FF2B5EF4-FFF2-40B4-BE49-F238E27FC236}">
                      <a16:creationId xmlns:a16="http://schemas.microsoft.com/office/drawing/2014/main" id="{27A62408-0FB4-487B-AF27-35530E6840A1}"/>
                    </a:ext>
                  </a:extLst>
                </p:cNvPr>
                <p:cNvSpPr txBox="1"/>
                <p:nvPr/>
              </p:nvSpPr>
              <p:spPr>
                <a:xfrm>
                  <a:off x="8080031" y="4099447"/>
                  <a:ext cx="618818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Search</a:t>
                  </a:r>
                </a:p>
              </p:txBody>
            </p:sp>
            <p:sp>
              <p:nvSpPr>
                <p:cNvPr id="152" name="TextBox 422">
                  <a:extLst>
                    <a:ext uri="{FF2B5EF4-FFF2-40B4-BE49-F238E27FC236}">
                      <a16:creationId xmlns:a16="http://schemas.microsoft.com/office/drawing/2014/main" id="{48ACA3E3-A04A-4673-9F61-2D666D9DB13D}"/>
                    </a:ext>
                  </a:extLst>
                </p:cNvPr>
                <p:cNvSpPr txBox="1"/>
                <p:nvPr/>
              </p:nvSpPr>
              <p:spPr>
                <a:xfrm>
                  <a:off x="5882142" y="4777876"/>
                  <a:ext cx="562561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Text analytics</a:t>
                  </a:r>
                </a:p>
              </p:txBody>
            </p:sp>
            <p:sp>
              <p:nvSpPr>
                <p:cNvPr id="153" name="TextBox 423">
                  <a:extLst>
                    <a:ext uri="{FF2B5EF4-FFF2-40B4-BE49-F238E27FC236}">
                      <a16:creationId xmlns:a16="http://schemas.microsoft.com/office/drawing/2014/main" id="{8FC52A16-BB91-421B-B338-84DDA2B246C9}"/>
                    </a:ext>
                  </a:extLst>
                </p:cNvPr>
                <p:cNvSpPr txBox="1"/>
                <p:nvPr/>
              </p:nvSpPr>
              <p:spPr>
                <a:xfrm>
                  <a:off x="7799540" y="4777876"/>
                  <a:ext cx="618818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Business functions</a:t>
                  </a:r>
                </a:p>
              </p:txBody>
            </p:sp>
            <p:grpSp>
              <p:nvGrpSpPr>
                <p:cNvPr id="154" name="Group 424">
                  <a:extLst>
                    <a:ext uri="{FF2B5EF4-FFF2-40B4-BE49-F238E27FC236}">
                      <a16:creationId xmlns:a16="http://schemas.microsoft.com/office/drawing/2014/main" id="{BD737FBE-BF25-40BD-82C2-FE53CB4E7809}"/>
                    </a:ext>
                  </a:extLst>
                </p:cNvPr>
                <p:cNvGrpSpPr/>
                <p:nvPr/>
              </p:nvGrpSpPr>
              <p:grpSpPr>
                <a:xfrm>
                  <a:off x="9560608" y="3736124"/>
                  <a:ext cx="1779079" cy="1160281"/>
                  <a:chOff x="3727938" y="3903784"/>
                  <a:chExt cx="1215450" cy="1160583"/>
                </a:xfrm>
                <a:solidFill>
                  <a:schemeClr val="bg1"/>
                </a:solidFill>
              </p:grpSpPr>
              <p:sp>
                <p:nvSpPr>
                  <p:cNvPr id="194" name="Rectangle 464">
                    <a:extLst>
                      <a:ext uri="{FF2B5EF4-FFF2-40B4-BE49-F238E27FC236}">
                        <a16:creationId xmlns:a16="http://schemas.microsoft.com/office/drawing/2014/main" id="{F0553CA7-9D1D-48B3-BBD4-200764DBF189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727938" y="390378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95" name="Rectangle 465">
                    <a:extLst>
                      <a:ext uri="{FF2B5EF4-FFF2-40B4-BE49-F238E27FC236}">
                        <a16:creationId xmlns:a16="http://schemas.microsoft.com/office/drawing/2014/main" id="{4C2C4C56-7CA2-4A6B-A785-8EF1D2B466CD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4380443" y="3903784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96" name="Rectangle 466">
                    <a:extLst>
                      <a:ext uri="{FF2B5EF4-FFF2-40B4-BE49-F238E27FC236}">
                        <a16:creationId xmlns:a16="http://schemas.microsoft.com/office/drawing/2014/main" id="{796C90A5-D74A-4D82-99DC-1436EF2DE075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727938" y="4542106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97" name="Rectangle 467">
                    <a:extLst>
                      <a:ext uri="{FF2B5EF4-FFF2-40B4-BE49-F238E27FC236}">
                        <a16:creationId xmlns:a16="http://schemas.microsoft.com/office/drawing/2014/main" id="{D81403A5-99A8-4FBB-898B-C8084DC76C79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4380443" y="4542106"/>
                    <a:ext cx="562945" cy="522261"/>
                  </a:xfrm>
                  <a:prstGeom prst="rect">
                    <a:avLst/>
                  </a:prstGeom>
                  <a:grp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lIns="89977" tIns="71981" rIns="89977" bIns="71981" rtlCol="0" anchor="ctr"/>
                  <a:lstStyle/>
                  <a:p>
                    <a:pPr marL="0" marR="0" lvl="0" indent="0" algn="ctr" defTabSz="914126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en-US" sz="1799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155" name="TextBox 425">
                  <a:extLst>
                    <a:ext uri="{FF2B5EF4-FFF2-40B4-BE49-F238E27FC236}">
                      <a16:creationId xmlns:a16="http://schemas.microsoft.com/office/drawing/2014/main" id="{1C92B8BA-9695-45F8-99DD-6718CB12E494}"/>
                    </a:ext>
                  </a:extLst>
                </p:cNvPr>
                <p:cNvSpPr txBox="1"/>
                <p:nvPr/>
              </p:nvSpPr>
              <p:spPr>
                <a:xfrm>
                  <a:off x="9543450" y="4064287"/>
                  <a:ext cx="823647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 virtualization</a:t>
                  </a:r>
                </a:p>
              </p:txBody>
            </p:sp>
            <p:sp>
              <p:nvSpPr>
                <p:cNvPr id="156" name="TextBox 426">
                  <a:extLst>
                    <a:ext uri="{FF2B5EF4-FFF2-40B4-BE49-F238E27FC236}">
                      <a16:creationId xmlns:a16="http://schemas.microsoft.com/office/drawing/2014/main" id="{9F9D5A06-0142-41B0-9342-57932569C07F}"/>
                    </a:ext>
                  </a:extLst>
                </p:cNvPr>
                <p:cNvSpPr txBox="1"/>
                <p:nvPr/>
              </p:nvSpPr>
              <p:spPr>
                <a:xfrm>
                  <a:off x="10463188" y="4064287"/>
                  <a:ext cx="906012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ELT &amp; </a:t>
                  </a:r>
                  <a:b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</a:b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replication</a:t>
                  </a:r>
                </a:p>
              </p:txBody>
            </p:sp>
            <p:sp>
              <p:nvSpPr>
                <p:cNvPr id="157" name="TextBox 427">
                  <a:extLst>
                    <a:ext uri="{FF2B5EF4-FFF2-40B4-BE49-F238E27FC236}">
                      <a16:creationId xmlns:a16="http://schemas.microsoft.com/office/drawing/2014/main" id="{DCF7933A-53D3-46EA-B717-AF1677FECCE6}"/>
                    </a:ext>
                  </a:extLst>
                </p:cNvPr>
                <p:cNvSpPr txBox="1"/>
                <p:nvPr/>
              </p:nvSpPr>
              <p:spPr>
                <a:xfrm>
                  <a:off x="9543450" y="4777876"/>
                  <a:ext cx="823647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 quality</a:t>
                  </a:r>
                </a:p>
              </p:txBody>
            </p:sp>
            <p:sp>
              <p:nvSpPr>
                <p:cNvPr id="158" name="TextBox 428">
                  <a:extLst>
                    <a:ext uri="{FF2B5EF4-FFF2-40B4-BE49-F238E27FC236}">
                      <a16:creationId xmlns:a16="http://schemas.microsoft.com/office/drawing/2014/main" id="{5E0E87FB-AE16-4AD4-B221-FCDDEC29D64C}"/>
                    </a:ext>
                  </a:extLst>
                </p:cNvPr>
                <p:cNvSpPr txBox="1"/>
                <p:nvPr/>
              </p:nvSpPr>
              <p:spPr>
                <a:xfrm>
                  <a:off x="10463188" y="4777876"/>
                  <a:ext cx="906012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US" sz="1050" kern="0" dirty="0">
                      <a:latin typeface="Arial"/>
                      <a:ea typeface="Arial Unicode MS" pitchFamily="34" charset="-128"/>
                    </a:rPr>
                    <a:t>Hadoop</a:t>
                  </a: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 &amp; Spark </a:t>
                  </a:r>
                  <a:r>
                    <a:rPr lang="en-US" sz="1050" kern="0" dirty="0">
                      <a:latin typeface="Arial"/>
                      <a:ea typeface="Arial Unicode MS" pitchFamily="34" charset="-128"/>
                    </a:rPr>
                    <a:t>integration</a:t>
                  </a:r>
                </a:p>
              </p:txBody>
            </p:sp>
            <p:sp>
              <p:nvSpPr>
                <p:cNvPr id="159" name="TextBox 429">
                  <a:extLst>
                    <a:ext uri="{FF2B5EF4-FFF2-40B4-BE49-F238E27FC236}">
                      <a16:creationId xmlns:a16="http://schemas.microsoft.com/office/drawing/2014/main" id="{3665E517-EF7F-47DF-8CF4-209B9F219317}"/>
                    </a:ext>
                  </a:extLst>
                </p:cNvPr>
                <p:cNvSpPr txBox="1"/>
                <p:nvPr/>
              </p:nvSpPr>
              <p:spPr>
                <a:xfrm>
                  <a:off x="3241832" y="5917725"/>
                  <a:ext cx="748770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Columnar OLTP + OLAP</a:t>
                  </a:r>
                </a:p>
              </p:txBody>
            </p:sp>
            <p:sp>
              <p:nvSpPr>
                <p:cNvPr id="160" name="TextBox 430">
                  <a:extLst>
                    <a:ext uri="{FF2B5EF4-FFF2-40B4-BE49-F238E27FC236}">
                      <a16:creationId xmlns:a16="http://schemas.microsoft.com/office/drawing/2014/main" id="{6AC21BD7-7C95-42EF-A98D-F665A398AC78}"/>
                    </a:ext>
                  </a:extLst>
                </p:cNvPr>
                <p:cNvSpPr txBox="1"/>
                <p:nvPr/>
              </p:nvSpPr>
              <p:spPr>
                <a:xfrm>
                  <a:off x="4165517" y="5917725"/>
                  <a:ext cx="748770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Multi-core </a:t>
                  </a:r>
                  <a:r>
                    <a:rPr lang="en-US" sz="1050" kern="0" dirty="0">
                      <a:solidFill>
                        <a:srgbClr val="000000"/>
                      </a:solidFill>
                      <a:ea typeface="Arial Unicode MS" pitchFamily="34" charset="-128"/>
                      <a:cs typeface="Arial Unicode MS" pitchFamily="34" charset="-128"/>
                    </a:rPr>
                    <a:t>&amp;</a:t>
                  </a: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 Parallelization</a:t>
                  </a:r>
                </a:p>
              </p:txBody>
            </p:sp>
            <p:sp>
              <p:nvSpPr>
                <p:cNvPr id="161" name="TextBox 431">
                  <a:extLst>
                    <a:ext uri="{FF2B5EF4-FFF2-40B4-BE49-F238E27FC236}">
                      <a16:creationId xmlns:a16="http://schemas.microsoft.com/office/drawing/2014/main" id="{E9085F3D-9537-48E0-BD66-CD04C4494843}"/>
                    </a:ext>
                  </a:extLst>
                </p:cNvPr>
                <p:cNvSpPr txBox="1"/>
                <p:nvPr/>
              </p:nvSpPr>
              <p:spPr>
                <a:xfrm>
                  <a:off x="5089201" y="5917725"/>
                  <a:ext cx="748770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Advanced Compression</a:t>
                  </a:r>
                </a:p>
              </p:txBody>
            </p:sp>
            <p:sp>
              <p:nvSpPr>
                <p:cNvPr id="162" name="TextBox 432">
                  <a:extLst>
                    <a:ext uri="{FF2B5EF4-FFF2-40B4-BE49-F238E27FC236}">
                      <a16:creationId xmlns:a16="http://schemas.microsoft.com/office/drawing/2014/main" id="{D86E1771-B8C3-48A8-B928-8A73342097D4}"/>
                    </a:ext>
                  </a:extLst>
                </p:cNvPr>
                <p:cNvSpPr txBox="1"/>
                <p:nvPr/>
              </p:nvSpPr>
              <p:spPr>
                <a:xfrm>
                  <a:off x="6012885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Multi-tenancy</a:t>
                  </a:r>
                </a:p>
              </p:txBody>
            </p:sp>
            <p:sp>
              <p:nvSpPr>
                <p:cNvPr id="163" name="TextBox 433">
                  <a:extLst>
                    <a:ext uri="{FF2B5EF4-FFF2-40B4-BE49-F238E27FC236}">
                      <a16:creationId xmlns:a16="http://schemas.microsoft.com/office/drawing/2014/main" id="{8D1299FD-DA22-49F7-83F1-68A8DFE0B0D2}"/>
                    </a:ext>
                  </a:extLst>
                </p:cNvPr>
                <p:cNvSpPr txBox="1"/>
                <p:nvPr/>
              </p:nvSpPr>
              <p:spPr>
                <a:xfrm>
                  <a:off x="6936570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Multi-tier storage</a:t>
                  </a:r>
                </a:p>
              </p:txBody>
            </p:sp>
            <p:sp>
              <p:nvSpPr>
                <p:cNvPr id="164" name="TextBox 434">
                  <a:extLst>
                    <a:ext uri="{FF2B5EF4-FFF2-40B4-BE49-F238E27FC236}">
                      <a16:creationId xmlns:a16="http://schemas.microsoft.com/office/drawing/2014/main" id="{2E6DADB0-A233-4BE0-8167-C22FFD3BBAA5}"/>
                    </a:ext>
                  </a:extLst>
                </p:cNvPr>
                <p:cNvSpPr txBox="1"/>
                <p:nvPr/>
              </p:nvSpPr>
              <p:spPr>
                <a:xfrm>
                  <a:off x="7860254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Data modeling</a:t>
                  </a:r>
                </a:p>
              </p:txBody>
            </p:sp>
            <p:sp>
              <p:nvSpPr>
                <p:cNvPr id="165" name="TextBox 435">
                  <a:extLst>
                    <a:ext uri="{FF2B5EF4-FFF2-40B4-BE49-F238E27FC236}">
                      <a16:creationId xmlns:a16="http://schemas.microsoft.com/office/drawing/2014/main" id="{04E7B9FB-A9BF-4218-B790-E2131A7AB056}"/>
                    </a:ext>
                  </a:extLst>
                </p:cNvPr>
                <p:cNvSpPr txBox="1"/>
                <p:nvPr/>
              </p:nvSpPr>
              <p:spPr>
                <a:xfrm>
                  <a:off x="8783939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Openness</a:t>
                  </a:r>
                </a:p>
              </p:txBody>
            </p:sp>
            <p:sp>
              <p:nvSpPr>
                <p:cNvPr id="166" name="TextBox 436">
                  <a:extLst>
                    <a:ext uri="{FF2B5EF4-FFF2-40B4-BE49-F238E27FC236}">
                      <a16:creationId xmlns:a16="http://schemas.microsoft.com/office/drawing/2014/main" id="{B5052F2A-B6FE-43A5-B3CF-020D189AD69A}"/>
                    </a:ext>
                  </a:extLst>
                </p:cNvPr>
                <p:cNvSpPr txBox="1"/>
                <p:nvPr/>
              </p:nvSpPr>
              <p:spPr>
                <a:xfrm>
                  <a:off x="9707623" y="5917725"/>
                  <a:ext cx="748770" cy="1054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Admin &amp; security</a:t>
                  </a:r>
                </a:p>
              </p:txBody>
            </p:sp>
            <p:sp>
              <p:nvSpPr>
                <p:cNvPr id="167" name="TextBox 437">
                  <a:extLst>
                    <a:ext uri="{FF2B5EF4-FFF2-40B4-BE49-F238E27FC236}">
                      <a16:creationId xmlns:a16="http://schemas.microsoft.com/office/drawing/2014/main" id="{A277469C-AFE6-4143-9C10-20BAC7A7C7B9}"/>
                    </a:ext>
                  </a:extLst>
                </p:cNvPr>
                <p:cNvSpPr txBox="1"/>
                <p:nvPr/>
              </p:nvSpPr>
              <p:spPr>
                <a:xfrm>
                  <a:off x="10499125" y="5917725"/>
                  <a:ext cx="1013134" cy="210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1088449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 Unicode MS" pitchFamily="34" charset="-128"/>
                      <a:cs typeface="Arial Unicode MS" pitchFamily="34" charset="-128"/>
                    </a:rPr>
                    <a:t>High availability &amp; disaster recovery</a:t>
                  </a:r>
                </a:p>
              </p:txBody>
            </p:sp>
            <p:pic>
              <p:nvPicPr>
                <p:cNvPr id="168" name="Picture 438">
                  <a:extLst>
                    <a:ext uri="{FF2B5EF4-FFF2-40B4-BE49-F238E27FC236}">
                      <a16:creationId xmlns:a16="http://schemas.microsoft.com/office/drawing/2014/main" id="{17B4E6EF-409C-4602-A9D1-9F89C729EC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6250" y="4272155"/>
                  <a:ext cx="510387" cy="510387"/>
                </a:xfrm>
                <a:prstGeom prst="rect">
                  <a:avLst/>
                </a:prstGeom>
              </p:spPr>
            </p:pic>
            <p:pic>
              <p:nvPicPr>
                <p:cNvPr id="169" name="Picture 439">
                  <a:extLst>
                    <a:ext uri="{FF2B5EF4-FFF2-40B4-BE49-F238E27FC236}">
                      <a16:creationId xmlns:a16="http://schemas.microsoft.com/office/drawing/2014/main" id="{48DD0CDC-C606-4A2B-BECE-0849ED942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6125" y="3532899"/>
                  <a:ext cx="579934" cy="579934"/>
                </a:xfrm>
                <a:prstGeom prst="rect">
                  <a:avLst/>
                </a:prstGeom>
              </p:spPr>
            </p:pic>
            <p:pic>
              <p:nvPicPr>
                <p:cNvPr id="170" name="Picture 440">
                  <a:extLst>
                    <a:ext uri="{FF2B5EF4-FFF2-40B4-BE49-F238E27FC236}">
                      <a16:creationId xmlns:a16="http://schemas.microsoft.com/office/drawing/2014/main" id="{2951F815-36D0-47D3-86F0-6FF41D1B3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2727" y="3644670"/>
                  <a:ext cx="476497" cy="362250"/>
                </a:xfrm>
                <a:prstGeom prst="rect">
                  <a:avLst/>
                </a:prstGeom>
              </p:spPr>
            </p:pic>
            <p:pic>
              <p:nvPicPr>
                <p:cNvPr id="171" name="Picture 441">
                  <a:extLst>
                    <a:ext uri="{FF2B5EF4-FFF2-40B4-BE49-F238E27FC236}">
                      <a16:creationId xmlns:a16="http://schemas.microsoft.com/office/drawing/2014/main" id="{9F8A3857-8744-4B38-9D41-66EF03F885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7157" y="4293111"/>
                  <a:ext cx="530370" cy="530370"/>
                </a:xfrm>
                <a:prstGeom prst="rect">
                  <a:avLst/>
                </a:prstGeom>
              </p:spPr>
            </p:pic>
            <p:pic>
              <p:nvPicPr>
                <p:cNvPr id="172" name="Picture 442">
                  <a:extLst>
                    <a:ext uri="{FF2B5EF4-FFF2-40B4-BE49-F238E27FC236}">
                      <a16:creationId xmlns:a16="http://schemas.microsoft.com/office/drawing/2014/main" id="{F46DF505-69F4-4039-B079-41EBF38F9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3772" y="3552756"/>
                  <a:ext cx="530370" cy="530370"/>
                </a:xfrm>
                <a:prstGeom prst="rect">
                  <a:avLst/>
                </a:prstGeom>
              </p:spPr>
            </p:pic>
            <p:pic>
              <p:nvPicPr>
                <p:cNvPr id="173" name="Picture 443">
                  <a:extLst>
                    <a:ext uri="{FF2B5EF4-FFF2-40B4-BE49-F238E27FC236}">
                      <a16:creationId xmlns:a16="http://schemas.microsoft.com/office/drawing/2014/main" id="{26E1822C-6FFE-4057-A7D4-986CE1D67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02778" y="3636711"/>
                  <a:ext cx="412181" cy="412181"/>
                </a:xfrm>
                <a:prstGeom prst="rect">
                  <a:avLst/>
                </a:prstGeom>
              </p:spPr>
            </p:pic>
            <p:pic>
              <p:nvPicPr>
                <p:cNvPr id="174" name="Picture 444">
                  <a:extLst>
                    <a:ext uri="{FF2B5EF4-FFF2-40B4-BE49-F238E27FC236}">
                      <a16:creationId xmlns:a16="http://schemas.microsoft.com/office/drawing/2014/main" id="{D0577A50-8ED6-46EE-AA61-1A43DC825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13822" y="4339262"/>
                  <a:ext cx="412181" cy="412181"/>
                </a:xfrm>
                <a:prstGeom prst="rect">
                  <a:avLst/>
                </a:prstGeom>
              </p:spPr>
            </p:pic>
            <p:pic>
              <p:nvPicPr>
                <p:cNvPr id="175" name="Picture 445">
                  <a:extLst>
                    <a:ext uri="{FF2B5EF4-FFF2-40B4-BE49-F238E27FC236}">
                      <a16:creationId xmlns:a16="http://schemas.microsoft.com/office/drawing/2014/main" id="{4B9C6248-00EE-4264-960C-366A8A68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6180" y="3662104"/>
                  <a:ext cx="412181" cy="412181"/>
                </a:xfrm>
                <a:prstGeom prst="rect">
                  <a:avLst/>
                </a:prstGeom>
              </p:spPr>
            </p:pic>
            <p:pic>
              <p:nvPicPr>
                <p:cNvPr id="176" name="Picture 446">
                  <a:extLst>
                    <a:ext uri="{FF2B5EF4-FFF2-40B4-BE49-F238E27FC236}">
                      <a16:creationId xmlns:a16="http://schemas.microsoft.com/office/drawing/2014/main" id="{244383B5-2830-443F-882E-A5AE12763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1768" y="4315687"/>
                  <a:ext cx="453399" cy="453399"/>
                </a:xfrm>
                <a:prstGeom prst="rect">
                  <a:avLst/>
                </a:prstGeom>
              </p:spPr>
            </p:pic>
            <p:pic>
              <p:nvPicPr>
                <p:cNvPr id="177" name="Picture 447">
                  <a:extLst>
                    <a:ext uri="{FF2B5EF4-FFF2-40B4-BE49-F238E27FC236}">
                      <a16:creationId xmlns:a16="http://schemas.microsoft.com/office/drawing/2014/main" id="{17146D18-B0E4-41D8-8B9B-EABBE5F96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2301" y="3565757"/>
                  <a:ext cx="453399" cy="453399"/>
                </a:xfrm>
                <a:prstGeom prst="rect">
                  <a:avLst/>
                </a:prstGeom>
              </p:spPr>
            </p:pic>
            <p:pic>
              <p:nvPicPr>
                <p:cNvPr id="178" name="Picture 448">
                  <a:extLst>
                    <a:ext uri="{FF2B5EF4-FFF2-40B4-BE49-F238E27FC236}">
                      <a16:creationId xmlns:a16="http://schemas.microsoft.com/office/drawing/2014/main" id="{F3EB162B-C034-4A3A-B785-94390BC64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4985" y="3376517"/>
                  <a:ext cx="803226" cy="803226"/>
                </a:xfrm>
                <a:prstGeom prst="rect">
                  <a:avLst/>
                </a:prstGeom>
              </p:spPr>
            </p:pic>
            <p:pic>
              <p:nvPicPr>
                <p:cNvPr id="179" name="Picture 449">
                  <a:extLst>
                    <a:ext uri="{FF2B5EF4-FFF2-40B4-BE49-F238E27FC236}">
                      <a16:creationId xmlns:a16="http://schemas.microsoft.com/office/drawing/2014/main" id="{F4385799-6625-4653-B81A-931E18B3F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5123" y="4394471"/>
                  <a:ext cx="336618" cy="315872"/>
                </a:xfrm>
                <a:prstGeom prst="rect">
                  <a:avLst/>
                </a:prstGeom>
              </p:spPr>
            </p:pic>
            <p:pic>
              <p:nvPicPr>
                <p:cNvPr id="180" name="Picture 450">
                  <a:extLst>
                    <a:ext uri="{FF2B5EF4-FFF2-40B4-BE49-F238E27FC236}">
                      <a16:creationId xmlns:a16="http://schemas.microsoft.com/office/drawing/2014/main" id="{B6FB36FE-A6CE-4C17-86D1-880443BEE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9017" y="5513569"/>
                  <a:ext cx="412181" cy="412181"/>
                </a:xfrm>
                <a:prstGeom prst="rect">
                  <a:avLst/>
                </a:prstGeom>
              </p:spPr>
            </p:pic>
            <p:pic>
              <p:nvPicPr>
                <p:cNvPr id="181" name="Picture 451">
                  <a:extLst>
                    <a:ext uri="{FF2B5EF4-FFF2-40B4-BE49-F238E27FC236}">
                      <a16:creationId xmlns:a16="http://schemas.microsoft.com/office/drawing/2014/main" id="{C6DBC4A7-A4C8-4E13-B093-CCDA2C29EE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5229" y="5503445"/>
                  <a:ext cx="468347" cy="468801"/>
                </a:xfrm>
                <a:prstGeom prst="rect">
                  <a:avLst/>
                </a:prstGeom>
              </p:spPr>
            </p:pic>
            <p:pic>
              <p:nvPicPr>
                <p:cNvPr id="182" name="Picture 452">
                  <a:extLst>
                    <a:ext uri="{FF2B5EF4-FFF2-40B4-BE49-F238E27FC236}">
                      <a16:creationId xmlns:a16="http://schemas.microsoft.com/office/drawing/2014/main" id="{05126A6F-9C8A-45BE-A1A6-C23BBA18A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1037" y="5583865"/>
                  <a:ext cx="387064" cy="387064"/>
                </a:xfrm>
                <a:prstGeom prst="rect">
                  <a:avLst/>
                </a:prstGeom>
              </p:spPr>
            </p:pic>
            <p:pic>
              <p:nvPicPr>
                <p:cNvPr id="183" name="Picture 453">
                  <a:extLst>
                    <a:ext uri="{FF2B5EF4-FFF2-40B4-BE49-F238E27FC236}">
                      <a16:creationId xmlns:a16="http://schemas.microsoft.com/office/drawing/2014/main" id="{0D845E9C-ED62-4859-BCD2-A566B4DC3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7827" y="5551410"/>
                  <a:ext cx="387064" cy="387064"/>
                </a:xfrm>
                <a:prstGeom prst="rect">
                  <a:avLst/>
                </a:prstGeom>
              </p:spPr>
            </p:pic>
            <p:pic>
              <p:nvPicPr>
                <p:cNvPr id="184" name="Picture 454">
                  <a:extLst>
                    <a:ext uri="{FF2B5EF4-FFF2-40B4-BE49-F238E27FC236}">
                      <a16:creationId xmlns:a16="http://schemas.microsoft.com/office/drawing/2014/main" id="{0DD029F1-730D-4851-8937-ECAC5A076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6384" y="3666028"/>
                  <a:ext cx="399853" cy="396464"/>
                </a:xfrm>
                <a:prstGeom prst="rect">
                  <a:avLst/>
                </a:prstGeom>
              </p:spPr>
            </p:pic>
            <p:pic>
              <p:nvPicPr>
                <p:cNvPr id="185" name="Picture 455">
                  <a:extLst>
                    <a:ext uri="{FF2B5EF4-FFF2-40B4-BE49-F238E27FC236}">
                      <a16:creationId xmlns:a16="http://schemas.microsoft.com/office/drawing/2014/main" id="{A36216D4-E4AB-4F17-84F1-B10955B11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6517" y="3679989"/>
                  <a:ext cx="365570" cy="365570"/>
                </a:xfrm>
                <a:prstGeom prst="rect">
                  <a:avLst/>
                </a:prstGeom>
              </p:spPr>
            </p:pic>
            <p:pic>
              <p:nvPicPr>
                <p:cNvPr id="186" name="Picture 456">
                  <a:extLst>
                    <a:ext uri="{FF2B5EF4-FFF2-40B4-BE49-F238E27FC236}">
                      <a16:creationId xmlns:a16="http://schemas.microsoft.com/office/drawing/2014/main" id="{D711F3C1-F045-480E-B07E-363343297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1732" y="4354333"/>
                  <a:ext cx="388780" cy="338507"/>
                </a:xfrm>
                <a:prstGeom prst="rect">
                  <a:avLst/>
                </a:prstGeom>
              </p:spPr>
            </p:pic>
            <p:grpSp>
              <p:nvGrpSpPr>
                <p:cNvPr id="187" name="Group 457">
                  <a:extLst>
                    <a:ext uri="{FF2B5EF4-FFF2-40B4-BE49-F238E27FC236}">
                      <a16:creationId xmlns:a16="http://schemas.microsoft.com/office/drawing/2014/main" id="{A4653F26-12F4-4F6A-B8EF-7F1B52C3C9EC}"/>
                    </a:ext>
                  </a:extLst>
                </p:cNvPr>
                <p:cNvGrpSpPr/>
                <p:nvPr/>
              </p:nvGrpSpPr>
              <p:grpSpPr>
                <a:xfrm>
                  <a:off x="3446541" y="5508093"/>
                  <a:ext cx="4965258" cy="381483"/>
                  <a:chOff x="1017188" y="5033485"/>
                  <a:chExt cx="4966551" cy="381582"/>
                </a:xfrm>
              </p:grpSpPr>
              <p:pic>
                <p:nvPicPr>
                  <p:cNvPr id="189" name="Picture 459">
                    <a:extLst>
                      <a:ext uri="{FF2B5EF4-FFF2-40B4-BE49-F238E27FC236}">
                        <a16:creationId xmlns:a16="http://schemas.microsoft.com/office/drawing/2014/main" id="{288164F4-63FD-4E86-82D3-F38765CC9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77130" y="5033485"/>
                    <a:ext cx="269098" cy="365567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460">
                    <a:extLst>
                      <a:ext uri="{FF2B5EF4-FFF2-40B4-BE49-F238E27FC236}">
                        <a16:creationId xmlns:a16="http://schemas.microsoft.com/office/drawing/2014/main" id="{C4B8EE25-F7BB-4952-9DEC-80E64CEF9B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80915" y="5133873"/>
                    <a:ext cx="302824" cy="281194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461">
                    <a:extLst>
                      <a:ext uri="{FF2B5EF4-FFF2-40B4-BE49-F238E27FC236}">
                        <a16:creationId xmlns:a16="http://schemas.microsoft.com/office/drawing/2014/main" id="{2E01C324-FD00-4DE7-A807-B77AF3C99C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75367" y="5120263"/>
                    <a:ext cx="345503" cy="25286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462">
                    <a:extLst>
                      <a:ext uri="{FF2B5EF4-FFF2-40B4-BE49-F238E27FC236}">
                        <a16:creationId xmlns:a16="http://schemas.microsoft.com/office/drawing/2014/main" id="{415F7B78-4559-4B97-87B3-C05D94A7BB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43567" y="5054632"/>
                    <a:ext cx="342784" cy="330395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463">
                    <a:extLst>
                      <a:ext uri="{FF2B5EF4-FFF2-40B4-BE49-F238E27FC236}">
                        <a16:creationId xmlns:a16="http://schemas.microsoft.com/office/drawing/2014/main" id="{CC284465-E2EB-4DF2-B83D-D4F542EC98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7188" y="5076443"/>
                    <a:ext cx="366207" cy="3101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8" name="Rectangle 458">
                  <a:extLst>
                    <a:ext uri="{FF2B5EF4-FFF2-40B4-BE49-F238E27FC236}">
                      <a16:creationId xmlns:a16="http://schemas.microsoft.com/office/drawing/2014/main" id="{BB67071F-3064-47C4-BC6A-2198F7A653F6}"/>
                    </a:ext>
                  </a:extLst>
                </p:cNvPr>
                <p:cNvSpPr/>
                <p:nvPr/>
              </p:nvSpPr>
              <p:spPr bwMode="gray">
                <a:xfrm>
                  <a:off x="3064166" y="3030592"/>
                  <a:ext cx="8625939" cy="3236945"/>
                </a:xfrm>
                <a:prstGeom prst="rect">
                  <a:avLst/>
                </a:prstGeom>
                <a:noFill/>
                <a:ln w="6350" algn="ctr">
                  <a:solidFill>
                    <a:schemeClr val="accent3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89977" tIns="71981" rIns="89977" bIns="71981" rtlCol="0" anchor="ctr"/>
                <a:lstStyle/>
                <a:p>
                  <a:pPr marL="0" marR="0" lvl="0" indent="0" algn="ctr" defTabSz="91412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US" sz="1799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sp>
            <p:nvSpPr>
              <p:cNvPr id="126" name="TextBox 614">
                <a:extLst>
                  <a:ext uri="{FF2B5EF4-FFF2-40B4-BE49-F238E27FC236}">
                    <a16:creationId xmlns:a16="http://schemas.microsoft.com/office/drawing/2014/main" id="{C1915D1F-9F5A-41D6-B807-8E1225E41D66}"/>
                  </a:ext>
                </a:extLst>
              </p:cNvPr>
              <p:cNvSpPr txBox="1"/>
              <p:nvPr/>
            </p:nvSpPr>
            <p:spPr>
              <a:xfrm>
                <a:off x="7179324" y="4842354"/>
                <a:ext cx="562561" cy="21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1088449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  <a:t>Series </a:t>
                </a:r>
                <a:b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</a:b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  <a:t>Data</a:t>
                </a:r>
              </a:p>
            </p:txBody>
          </p:sp>
          <p:pic>
            <p:nvPicPr>
              <p:cNvPr id="127" name="Picture 615">
                <a:extLst>
                  <a:ext uri="{FF2B5EF4-FFF2-40B4-BE49-F238E27FC236}">
                    <a16:creationId xmlns:a16="http://schemas.microsoft.com/office/drawing/2014/main" id="{5F7C6C1B-B483-4D48-B582-A03BDBF58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94228" y="4438305"/>
                <a:ext cx="385427" cy="342994"/>
              </a:xfrm>
              <a:prstGeom prst="rect">
                <a:avLst/>
              </a:prstGeom>
            </p:spPr>
          </p:pic>
          <p:sp>
            <p:nvSpPr>
              <p:cNvPr id="128" name="TextBox 617">
                <a:extLst>
                  <a:ext uri="{FF2B5EF4-FFF2-40B4-BE49-F238E27FC236}">
                    <a16:creationId xmlns:a16="http://schemas.microsoft.com/office/drawing/2014/main" id="{BC2C1638-8BDC-4F6A-9F1F-38F33A1C3056}"/>
                  </a:ext>
                </a:extLst>
              </p:cNvPr>
              <p:cNvSpPr txBox="1"/>
              <p:nvPr/>
            </p:nvSpPr>
            <p:spPr>
              <a:xfrm>
                <a:off x="8469151" y="4829949"/>
                <a:ext cx="618818" cy="21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1088449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  <a:t>Document </a:t>
                </a:r>
                <a:b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</a:b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 Unicode MS" pitchFamily="34" charset="-128"/>
                    <a:cs typeface="Arial Unicode MS" pitchFamily="34" charset="-128"/>
                  </a:rPr>
                  <a:t>Store</a:t>
                </a:r>
              </a:p>
            </p:txBody>
          </p:sp>
          <p:pic>
            <p:nvPicPr>
              <p:cNvPr id="129" name="Picture 618">
                <a:extLst>
                  <a:ext uri="{FF2B5EF4-FFF2-40B4-BE49-F238E27FC236}">
                    <a16:creationId xmlns:a16="http://schemas.microsoft.com/office/drawing/2014/main" id="{E3C53D5A-2CFF-4CE4-892A-36387906C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83471" y="4412155"/>
                <a:ext cx="419006" cy="419006"/>
              </a:xfrm>
              <a:prstGeom prst="rect">
                <a:avLst/>
              </a:prstGeom>
            </p:spPr>
          </p:pic>
        </p:grpSp>
        <p:grpSp>
          <p:nvGrpSpPr>
            <p:cNvPr id="119" name="Runtime Info">
              <a:extLst>
                <a:ext uri="{FF2B5EF4-FFF2-40B4-BE49-F238E27FC236}">
                  <a16:creationId xmlns:a16="http://schemas.microsoft.com/office/drawing/2014/main" id="{6ACA2586-2EE8-46BC-AA18-B840DED7B27D}"/>
                </a:ext>
              </a:extLst>
            </p:cNvPr>
            <p:cNvGrpSpPr/>
            <p:nvPr/>
          </p:nvGrpSpPr>
          <p:grpSpPr>
            <a:xfrm>
              <a:off x="437481" y="3061472"/>
              <a:ext cx="2484000" cy="3298416"/>
              <a:chOff x="437481" y="3061472"/>
              <a:chExt cx="2484000" cy="3298416"/>
            </a:xfrm>
          </p:grpSpPr>
          <p:sp>
            <p:nvSpPr>
              <p:cNvPr id="122" name="Rectangle 222">
                <a:extLst>
                  <a:ext uri="{FF2B5EF4-FFF2-40B4-BE49-F238E27FC236}">
                    <a16:creationId xmlns:a16="http://schemas.microsoft.com/office/drawing/2014/main" id="{0198B144-7217-4E16-AD7C-1BC6BB0E21CC}"/>
                  </a:ext>
                </a:extLst>
              </p:cNvPr>
              <p:cNvSpPr/>
              <p:nvPr/>
            </p:nvSpPr>
            <p:spPr bwMode="gray">
              <a:xfrm>
                <a:off x="437481" y="3061472"/>
                <a:ext cx="2484000" cy="26421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lIns="90000" tIns="108000" rIns="9000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2000" b="1" kern="0" dirty="0">
                    <a:solidFill>
                      <a:srgbClr val="0BBB1C"/>
                    </a:solidFill>
                    <a:ea typeface="Arial Unicode MS" pitchFamily="34" charset="-128"/>
                    <a:cs typeface="Arial Unicode MS" pitchFamily="34" charset="-128"/>
                  </a:rPr>
                  <a:t>SAP </a:t>
                </a:r>
                <a:r>
                  <a:rPr kumimoji="0" lang="en-US" sz="2000" b="1" strike="noStrike" kern="0" cap="none" spc="0" normalizeH="0" baseline="0" noProof="0" dirty="0">
                    <a:ln>
                      <a:noFill/>
                    </a:ln>
                    <a:solidFill>
                      <a:srgbClr val="0BBB1C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HANA, enterprise edition</a:t>
                </a:r>
              </a:p>
              <a:p>
                <a:pPr marL="171450" marR="0" indent="-171450" defTabSz="914400" eaLnBrk="1" fontAlgn="base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ct val="0"/>
                  </a:spcAft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tabLst/>
                </a:pPr>
                <a:r>
                  <a:rPr kumimoji="0" lang="en-US" sz="18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The advanced capabilities of the SAP HANA business data platform are available for use either via</a:t>
                </a:r>
                <a:r>
                  <a:rPr lang="en-US" sz="1800" kern="0" dirty="0">
                    <a:ea typeface="Arial Unicode MS" pitchFamily="34" charset="-128"/>
                    <a:cs typeface="Arial Unicode MS" pitchFamily="34" charset="-128"/>
                  </a:rPr>
                  <a:t> an application layer (SAP, 3</a:t>
                </a:r>
                <a:r>
                  <a:rPr lang="en-US" sz="1800" kern="0" baseline="30000" dirty="0">
                    <a:ea typeface="Arial Unicode MS" pitchFamily="34" charset="-128"/>
                    <a:cs typeface="Arial Unicode MS" pitchFamily="34" charset="-128"/>
                  </a:rPr>
                  <a:t>rd</a:t>
                </a:r>
                <a:r>
                  <a:rPr lang="en-US" sz="1800" kern="0" dirty="0">
                    <a:ea typeface="Arial Unicode MS" pitchFamily="34" charset="-128"/>
                    <a:cs typeface="Arial Unicode MS" pitchFamily="34" charset="-128"/>
                  </a:rPr>
                  <a:t> Party, or Custom) or directly via the data platform.</a:t>
                </a:r>
              </a:p>
              <a:p>
                <a:pPr marL="171450" marR="0" indent="-171450" defTabSz="91440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tabLst/>
                </a:pPr>
                <a:r>
                  <a:rPr kumimoji="0" lang="en-US" sz="1800" b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Direct data platform</a:t>
                </a:r>
                <a:r>
                  <a:rPr kumimoji="0" lang="en-US" sz="1800" b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connection is available via open standards by any tool.</a:t>
                </a:r>
              </a:p>
              <a:p>
                <a:pPr marL="171450" marR="0" indent="-171450" defTabSz="91440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tabLst/>
                </a:pPr>
                <a:r>
                  <a:rPr lang="en-US" sz="1800" kern="0" baseline="0" dirty="0">
                    <a:ea typeface="Arial Unicode MS" pitchFamily="34" charset="-128"/>
                    <a:cs typeface="Arial Unicode MS" pitchFamily="34" charset="-128"/>
                  </a:rPr>
                  <a:t>Data</a:t>
                </a:r>
                <a:r>
                  <a:rPr lang="en-US" sz="1800" kern="0" dirty="0">
                    <a:ea typeface="Arial Unicode MS" pitchFamily="34" charset="-128"/>
                    <a:cs typeface="Arial Unicode MS" pitchFamily="34" charset="-128"/>
                  </a:rPr>
                  <a:t> extraction may be performed either via an application layer or directly from SAP HANA platform.</a:t>
                </a:r>
                <a:endParaRPr kumimoji="0" lang="en-US" sz="1800" b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3" name="Rectangle 223">
                <a:extLst>
                  <a:ext uri="{FF2B5EF4-FFF2-40B4-BE49-F238E27FC236}">
                    <a16:creationId xmlns:a16="http://schemas.microsoft.com/office/drawing/2014/main" id="{7B9B6D6B-CC0F-4E8A-A7B4-51E45FCF054E}"/>
                  </a:ext>
                </a:extLst>
              </p:cNvPr>
              <p:cNvSpPr/>
              <p:nvPr/>
            </p:nvSpPr>
            <p:spPr bwMode="gray">
              <a:xfrm>
                <a:off x="437481" y="5780273"/>
                <a:ext cx="2484000" cy="579615"/>
              </a:xfrm>
              <a:prstGeom prst="rect">
                <a:avLst/>
              </a:prstGeom>
              <a:solidFill>
                <a:srgbClr val="0BBB1C"/>
              </a:solidFill>
              <a:ln w="6350" algn="ctr">
                <a:solidFill>
                  <a:schemeClr val="accent3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SAP HANA, enterprise edition,</a:t>
                </a:r>
                <a:r>
                  <a:rPr kumimoji="0" lang="en-US" sz="1800" b="0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kumimoji="0" lang="en-US" sz="1800" b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can be used for any application </a:t>
                </a:r>
                <a:br>
                  <a:rPr kumimoji="0" lang="en-US" sz="1800" b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</a:br>
                <a:r>
                  <a:rPr kumimoji="0" lang="en-US" sz="1800" b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(SAP, 3</a:t>
                </a:r>
                <a:r>
                  <a:rPr kumimoji="0" lang="en-US" sz="1800" b="0" u="none" strike="noStrike" kern="0" cap="none" spc="0" normalizeH="0" baseline="30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rd</a:t>
                </a:r>
                <a:r>
                  <a:rPr kumimoji="0" lang="en-US" sz="1800" b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Party, or</a:t>
                </a:r>
                <a:r>
                  <a:rPr kumimoji="0" lang="en-US" sz="1800" b="0" u="none" strike="noStrike" kern="0" cap="none" spc="0" normalizeH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 Custom</a:t>
                </a:r>
                <a:r>
                  <a:rPr kumimoji="0" lang="en-US" sz="2800" b="0" u="none" strike="noStrike" kern="0" cap="none" spc="0" normalizeH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)</a:t>
                </a:r>
                <a:endParaRPr kumimoji="0" lang="en-US" sz="2800" b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120" name="Runtime On">
              <a:extLst>
                <a:ext uri="{FF2B5EF4-FFF2-40B4-BE49-F238E27FC236}">
                  <a16:creationId xmlns:a16="http://schemas.microsoft.com/office/drawing/2014/main" id="{7C8EFD49-8FFD-4546-A5E0-387C8793595F}"/>
                </a:ext>
              </a:extLst>
            </p:cNvPr>
            <p:cNvSpPr/>
            <p:nvPr/>
          </p:nvSpPr>
          <p:spPr bwMode="gray">
            <a:xfrm>
              <a:off x="502108" y="1810939"/>
              <a:ext cx="2341848" cy="5141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0" prst="slope"/>
            </a:sp3d>
          </p:spPr>
          <p:txBody>
            <a:bodyPr lIns="0" tIns="72000" rIns="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SAP HANA, runtime </a:t>
              </a:r>
              <a:r>
                <a:rPr lang="en-US" sz="2000" b="1" kern="0" noProof="0" dirty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edition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1" name="Enterprise Off">
              <a:extLst>
                <a:ext uri="{FF2B5EF4-FFF2-40B4-BE49-F238E27FC236}">
                  <a16:creationId xmlns:a16="http://schemas.microsoft.com/office/drawing/2014/main" id="{72314ECF-D32D-48C3-A098-9AF2303ABBE5}"/>
                </a:ext>
              </a:extLst>
            </p:cNvPr>
            <p:cNvSpPr/>
            <p:nvPr/>
          </p:nvSpPr>
          <p:spPr bwMode="gray">
            <a:xfrm>
              <a:off x="502108" y="2393370"/>
              <a:ext cx="2341848" cy="514191"/>
            </a:xfrm>
            <a:prstGeom prst="rect">
              <a:avLst/>
            </a:prstGeom>
            <a:solidFill>
              <a:srgbClr val="0BBB1C"/>
            </a:solidFill>
            <a:ln w="25400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0" prst="artDeco"/>
            </a:sp3d>
          </p:spPr>
          <p:txBody>
            <a:bodyPr lIns="0" tIns="72000" rIns="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SAP HANA, enterprise edition</a:t>
              </a:r>
            </a:p>
          </p:txBody>
        </p:sp>
      </p:grpSp>
      <p:grpSp>
        <p:nvGrpSpPr>
          <p:cNvPr id="220" name="SAP Apps and Arrows">
            <a:extLst>
              <a:ext uri="{FF2B5EF4-FFF2-40B4-BE49-F238E27FC236}">
                <a16:creationId xmlns:a16="http://schemas.microsoft.com/office/drawing/2014/main" id="{DAF1E4C7-1E55-4D9B-A1B3-9FEF4DFD771F}"/>
              </a:ext>
            </a:extLst>
          </p:cNvPr>
          <p:cNvGrpSpPr/>
          <p:nvPr/>
        </p:nvGrpSpPr>
        <p:grpSpPr>
          <a:xfrm>
            <a:off x="5214379" y="2626748"/>
            <a:ext cx="4168697" cy="1347097"/>
            <a:chOff x="3064167" y="1530858"/>
            <a:chExt cx="2834640" cy="886968"/>
          </a:xfrm>
        </p:grpSpPr>
        <p:sp>
          <p:nvSpPr>
            <p:cNvPr id="221" name="Rectangle 490">
              <a:extLst>
                <a:ext uri="{FF2B5EF4-FFF2-40B4-BE49-F238E27FC236}">
                  <a16:creationId xmlns:a16="http://schemas.microsoft.com/office/drawing/2014/main" id="{C79FCA0E-18A7-409D-BA0B-C112E5A50F0E}"/>
                </a:ext>
              </a:extLst>
            </p:cNvPr>
            <p:cNvSpPr/>
            <p:nvPr/>
          </p:nvSpPr>
          <p:spPr bwMode="gray">
            <a:xfrm flipV="1">
              <a:off x="3064167" y="1530858"/>
              <a:ext cx="2834640" cy="680030"/>
            </a:xfrm>
            <a:prstGeom prst="rect">
              <a:avLst/>
            </a:prstGeom>
            <a:noFill/>
            <a:ln w="63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marL="0" marR="0" lvl="0" indent="0" algn="ctr" defTabSz="91412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2" name="Straight Arrow Connector 493">
              <a:extLst>
                <a:ext uri="{FF2B5EF4-FFF2-40B4-BE49-F238E27FC236}">
                  <a16:creationId xmlns:a16="http://schemas.microsoft.com/office/drawing/2014/main" id="{86A59347-3742-4469-BA69-A2AE40841739}"/>
                </a:ext>
              </a:extLst>
            </p:cNvPr>
            <p:cNvCxnSpPr/>
            <p:nvPr/>
          </p:nvCxnSpPr>
          <p:spPr>
            <a:xfrm>
              <a:off x="4357734" y="2234946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494">
              <a:extLst>
                <a:ext uri="{FF2B5EF4-FFF2-40B4-BE49-F238E27FC236}">
                  <a16:creationId xmlns:a16="http://schemas.microsoft.com/office/drawing/2014/main" id="{81404C8A-FC3C-4F3A-985A-A4A785A51BA8}"/>
                </a:ext>
              </a:extLst>
            </p:cNvPr>
            <p:cNvCxnSpPr/>
            <p:nvPr/>
          </p:nvCxnSpPr>
          <p:spPr>
            <a:xfrm>
              <a:off x="4550376" y="2234946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500">
              <a:extLst>
                <a:ext uri="{FF2B5EF4-FFF2-40B4-BE49-F238E27FC236}">
                  <a16:creationId xmlns:a16="http://schemas.microsoft.com/office/drawing/2014/main" id="{7409D4DC-4A3B-4CDE-BB6F-4BA8E9B6682C}"/>
                </a:ext>
              </a:extLst>
            </p:cNvPr>
            <p:cNvSpPr txBox="1"/>
            <p:nvPr/>
          </p:nvSpPr>
          <p:spPr>
            <a:xfrm>
              <a:off x="3300112" y="1716985"/>
              <a:ext cx="2484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088449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itchFamily="34" charset="-128"/>
                  <a:cs typeface="Arial Unicode MS" pitchFamily="34" charset="-128"/>
                </a:rPr>
                <a:t>SAP applications</a:t>
              </a:r>
            </a:p>
          </p:txBody>
        </p:sp>
      </p:grpSp>
      <p:sp>
        <p:nvSpPr>
          <p:cNvPr id="226" name="TextBox 319">
            <a:extLst>
              <a:ext uri="{FF2B5EF4-FFF2-40B4-BE49-F238E27FC236}">
                <a16:creationId xmlns:a16="http://schemas.microsoft.com/office/drawing/2014/main" id="{105129D8-0CD8-45AB-955D-CF6FA75A4F57}"/>
              </a:ext>
            </a:extLst>
          </p:cNvPr>
          <p:cNvSpPr txBox="1"/>
          <p:nvPr/>
        </p:nvSpPr>
        <p:spPr>
          <a:xfrm>
            <a:off x="10880872" y="7701681"/>
            <a:ext cx="6794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l-PL"/>
            </a:defPPr>
            <a:lvl1pPr marR="0" lvl="0" indent="0" algn="ctr" defTabSz="1088449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 kumimoji="0" sz="100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Streaming Analytics</a:t>
            </a:r>
          </a:p>
        </p:txBody>
      </p:sp>
      <p:pic>
        <p:nvPicPr>
          <p:cNvPr id="228" name="Picture 361">
            <a:extLst>
              <a:ext uri="{FF2B5EF4-FFF2-40B4-BE49-F238E27FC236}">
                <a16:creationId xmlns:a16="http://schemas.microsoft.com/office/drawing/2014/main" id="{9B32AB3F-1F92-4775-8E49-DAF215DCAB5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6929" y="7236326"/>
            <a:ext cx="769443" cy="307776"/>
          </a:xfrm>
          <a:prstGeom prst="rect">
            <a:avLst/>
          </a:prstGeom>
        </p:spPr>
      </p:pic>
      <p:sp>
        <p:nvSpPr>
          <p:cNvPr id="227" name="Rectangle 491">
            <a:extLst>
              <a:ext uri="{FF2B5EF4-FFF2-40B4-BE49-F238E27FC236}">
                <a16:creationId xmlns:a16="http://schemas.microsoft.com/office/drawing/2014/main" id="{6253A80E-D353-4348-AF3F-E0B62FF32F98}"/>
              </a:ext>
            </a:extLst>
          </p:cNvPr>
          <p:cNvSpPr/>
          <p:nvPr/>
        </p:nvSpPr>
        <p:spPr bwMode="gray">
          <a:xfrm flipV="1">
            <a:off x="15210891" y="2626593"/>
            <a:ext cx="3618331" cy="1030429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8" name="Rectangle 492">
            <a:extLst>
              <a:ext uri="{FF2B5EF4-FFF2-40B4-BE49-F238E27FC236}">
                <a16:creationId xmlns:a16="http://schemas.microsoft.com/office/drawing/2014/main" id="{5318F961-EEFC-4CFD-AA45-C5CC4C7BE1D0}"/>
              </a:ext>
            </a:extLst>
          </p:cNvPr>
          <p:cNvSpPr/>
          <p:nvPr/>
        </p:nvSpPr>
        <p:spPr bwMode="gray">
          <a:xfrm flipV="1">
            <a:off x="9395776" y="2624215"/>
            <a:ext cx="5807908" cy="103280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3" name="TextBox 501">
            <a:extLst>
              <a:ext uri="{FF2B5EF4-FFF2-40B4-BE49-F238E27FC236}">
                <a16:creationId xmlns:a16="http://schemas.microsoft.com/office/drawing/2014/main" id="{A1C91123-4497-4114-B972-BB7FB79B5C2F}"/>
              </a:ext>
            </a:extLst>
          </p:cNvPr>
          <p:cNvSpPr txBox="1"/>
          <p:nvPr/>
        </p:nvSpPr>
        <p:spPr>
          <a:xfrm>
            <a:off x="9585539" y="2861995"/>
            <a:ext cx="53759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Custom applications</a:t>
            </a:r>
          </a:p>
        </p:txBody>
      </p:sp>
      <p:sp>
        <p:nvSpPr>
          <p:cNvPr id="244" name="TextBox 502">
            <a:extLst>
              <a:ext uri="{FF2B5EF4-FFF2-40B4-BE49-F238E27FC236}">
                <a16:creationId xmlns:a16="http://schemas.microsoft.com/office/drawing/2014/main" id="{91E18617-8E5B-424F-B490-A51373FF16A5}"/>
              </a:ext>
            </a:extLst>
          </p:cNvPr>
          <p:cNvSpPr txBox="1"/>
          <p:nvPr/>
        </p:nvSpPr>
        <p:spPr>
          <a:xfrm>
            <a:off x="15350183" y="2827934"/>
            <a:ext cx="33820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3</a:t>
            </a:r>
            <a:r>
              <a:rPr kumimoji="0" lang="en-US" sz="2000" b="1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rd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 Party applications</a:t>
            </a:r>
          </a:p>
        </p:txBody>
      </p:sp>
      <p:cxnSp>
        <p:nvCxnSpPr>
          <p:cNvPr id="245" name="Straight Arrow Connector 493">
            <a:extLst>
              <a:ext uri="{FF2B5EF4-FFF2-40B4-BE49-F238E27FC236}">
                <a16:creationId xmlns:a16="http://schemas.microsoft.com/office/drawing/2014/main" id="{1E137DB9-8560-4199-8D6D-225B534D9734}"/>
              </a:ext>
            </a:extLst>
          </p:cNvPr>
          <p:cNvCxnSpPr/>
          <p:nvPr/>
        </p:nvCxnSpPr>
        <p:spPr>
          <a:xfrm>
            <a:off x="12054746" y="3700523"/>
            <a:ext cx="0" cy="27775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494">
            <a:extLst>
              <a:ext uri="{FF2B5EF4-FFF2-40B4-BE49-F238E27FC236}">
                <a16:creationId xmlns:a16="http://schemas.microsoft.com/office/drawing/2014/main" id="{C6D939F0-340D-414A-A47D-2869C8225EC0}"/>
              </a:ext>
            </a:extLst>
          </p:cNvPr>
          <p:cNvCxnSpPr/>
          <p:nvPr/>
        </p:nvCxnSpPr>
        <p:spPr>
          <a:xfrm>
            <a:off x="12338050" y="3700523"/>
            <a:ext cx="0" cy="277752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493">
            <a:extLst>
              <a:ext uri="{FF2B5EF4-FFF2-40B4-BE49-F238E27FC236}">
                <a16:creationId xmlns:a16="http://schemas.microsoft.com/office/drawing/2014/main" id="{6C93B5AD-96D0-4843-9B9A-D7E0D2010A93}"/>
              </a:ext>
            </a:extLst>
          </p:cNvPr>
          <p:cNvCxnSpPr/>
          <p:nvPr/>
        </p:nvCxnSpPr>
        <p:spPr>
          <a:xfrm>
            <a:off x="16931546" y="3700523"/>
            <a:ext cx="0" cy="27775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494">
            <a:extLst>
              <a:ext uri="{FF2B5EF4-FFF2-40B4-BE49-F238E27FC236}">
                <a16:creationId xmlns:a16="http://schemas.microsoft.com/office/drawing/2014/main" id="{74C9EE27-AEAC-474F-B432-AAEA1A8C57F5}"/>
              </a:ext>
            </a:extLst>
          </p:cNvPr>
          <p:cNvCxnSpPr/>
          <p:nvPr/>
        </p:nvCxnSpPr>
        <p:spPr>
          <a:xfrm>
            <a:off x="17214850" y="3700523"/>
            <a:ext cx="0" cy="277752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470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SQL Data Access</a:t>
            </a:r>
          </a:p>
        </p:txBody>
      </p:sp>
      <p:sp>
        <p:nvSpPr>
          <p:cNvPr id="4" name="Rectangle 121">
            <a:extLst>
              <a:ext uri="{FF2B5EF4-FFF2-40B4-BE49-F238E27FC236}">
                <a16:creationId xmlns:a16="http://schemas.microsoft.com/office/drawing/2014/main" id="{A1EB929F-FC62-4474-8248-6DE506F22584}"/>
              </a:ext>
            </a:extLst>
          </p:cNvPr>
          <p:cNvSpPr/>
          <p:nvPr/>
        </p:nvSpPr>
        <p:spPr bwMode="gray">
          <a:xfrm>
            <a:off x="8397066" y="4135864"/>
            <a:ext cx="3005167" cy="1337079"/>
          </a:xfrm>
          <a:prstGeom prst="rect">
            <a:avLst/>
          </a:prstGeom>
          <a:solidFill>
            <a:schemeClr val="accent3"/>
          </a:solidFill>
          <a:ln w="25400" algn="ctr">
            <a:noFill/>
            <a:miter lim="800000"/>
            <a:headEnd/>
            <a:tailEnd/>
          </a:ln>
        </p:spPr>
        <p:txBody>
          <a:bodyPr lIns="756000" tIns="72000" rIns="90000" bIns="72000" rtlCol="0" anchor="ctr"/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2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SAP HANA, runtime edition</a:t>
            </a:r>
          </a:p>
        </p:txBody>
      </p:sp>
      <p:sp>
        <p:nvSpPr>
          <p:cNvPr id="5" name="Rectangle 93">
            <a:extLst>
              <a:ext uri="{FF2B5EF4-FFF2-40B4-BE49-F238E27FC236}">
                <a16:creationId xmlns:a16="http://schemas.microsoft.com/office/drawing/2014/main" id="{66D7933C-BAE9-4F07-8F49-2C499F80E3E2}"/>
              </a:ext>
            </a:extLst>
          </p:cNvPr>
          <p:cNvSpPr/>
          <p:nvPr/>
        </p:nvSpPr>
        <p:spPr bwMode="gray">
          <a:xfrm>
            <a:off x="556080" y="2597119"/>
            <a:ext cx="4489504" cy="7863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fontAlgn="ctr"/>
            <a:r>
              <a:rPr lang="en-US" sz="2800" b="1" dirty="0">
                <a:solidFill>
                  <a:schemeClr val="accent3"/>
                </a:solidFill>
              </a:rPr>
              <a:t>Runtime edition</a:t>
            </a:r>
            <a:endParaRPr lang="en-IE" sz="2800" dirty="0">
              <a:solidFill>
                <a:schemeClr val="accent3"/>
              </a:solidFill>
            </a:endParaRPr>
          </a:p>
        </p:txBody>
      </p:sp>
      <p:sp>
        <p:nvSpPr>
          <p:cNvPr id="6" name="Rectangle 94">
            <a:extLst>
              <a:ext uri="{FF2B5EF4-FFF2-40B4-BE49-F238E27FC236}">
                <a16:creationId xmlns:a16="http://schemas.microsoft.com/office/drawing/2014/main" id="{0D5E2D16-C53A-4D54-9DAB-DFEB644E3058}"/>
              </a:ext>
            </a:extLst>
          </p:cNvPr>
          <p:cNvSpPr/>
          <p:nvPr/>
        </p:nvSpPr>
        <p:spPr bwMode="gray">
          <a:xfrm>
            <a:off x="506351" y="2551149"/>
            <a:ext cx="14501049" cy="3421223"/>
          </a:xfrm>
          <a:prstGeom prst="rect">
            <a:avLst/>
          </a:prstGeom>
          <a:noFill/>
          <a:ln w="22225" algn="ctr">
            <a:solidFill>
              <a:schemeClr val="accent3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96">
            <a:extLst>
              <a:ext uri="{FF2B5EF4-FFF2-40B4-BE49-F238E27FC236}">
                <a16:creationId xmlns:a16="http://schemas.microsoft.com/office/drawing/2014/main" id="{E7638753-1B9E-47AD-AB15-0C086B9230D5}"/>
              </a:ext>
            </a:extLst>
          </p:cNvPr>
          <p:cNvSpPr/>
          <p:nvPr/>
        </p:nvSpPr>
        <p:spPr bwMode="gray">
          <a:xfrm>
            <a:off x="831850" y="6206406"/>
            <a:ext cx="4398282" cy="7863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fontAlgn="ctr"/>
            <a:r>
              <a:rPr lang="en-US" sz="2800" b="1" dirty="0">
                <a:solidFill>
                  <a:schemeClr val="accent4"/>
                </a:solidFill>
              </a:rPr>
              <a:t>Enterprise edition</a:t>
            </a:r>
            <a:endParaRPr lang="en-IE" sz="2800" dirty="0">
              <a:solidFill>
                <a:schemeClr val="accent4"/>
              </a:solidFill>
            </a:endParaRPr>
          </a:p>
        </p:txBody>
      </p:sp>
      <p:sp>
        <p:nvSpPr>
          <p:cNvPr id="8" name="Rectangle 97">
            <a:extLst>
              <a:ext uri="{FF2B5EF4-FFF2-40B4-BE49-F238E27FC236}">
                <a16:creationId xmlns:a16="http://schemas.microsoft.com/office/drawing/2014/main" id="{373468C9-2651-428C-9A45-A849AC147F0E}"/>
              </a:ext>
            </a:extLst>
          </p:cNvPr>
          <p:cNvSpPr/>
          <p:nvPr/>
        </p:nvSpPr>
        <p:spPr bwMode="gray">
          <a:xfrm>
            <a:off x="506350" y="6129396"/>
            <a:ext cx="14501049" cy="3421223"/>
          </a:xfrm>
          <a:prstGeom prst="rect">
            <a:avLst/>
          </a:prstGeom>
          <a:noFill/>
          <a:ln w="22225" algn="ctr">
            <a:solidFill>
              <a:schemeClr val="accent4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112">
            <a:extLst>
              <a:ext uri="{FF2B5EF4-FFF2-40B4-BE49-F238E27FC236}">
                <a16:creationId xmlns:a16="http://schemas.microsoft.com/office/drawing/2014/main" id="{B66DCEAB-28EA-449D-9AFE-A27800771DB3}"/>
              </a:ext>
            </a:extLst>
          </p:cNvPr>
          <p:cNvSpPr/>
          <p:nvPr/>
        </p:nvSpPr>
        <p:spPr bwMode="gray">
          <a:xfrm>
            <a:off x="8381985" y="2810911"/>
            <a:ext cx="3005167" cy="1324953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SAP applications</a:t>
            </a:r>
          </a:p>
        </p:txBody>
      </p:sp>
      <p:sp>
        <p:nvSpPr>
          <p:cNvPr id="10" name="Rectangle: Rounded Corners 17">
            <a:extLst>
              <a:ext uri="{FF2B5EF4-FFF2-40B4-BE49-F238E27FC236}">
                <a16:creationId xmlns:a16="http://schemas.microsoft.com/office/drawing/2014/main" id="{7A61B058-4438-4919-BB1C-6F96548BC949}"/>
              </a:ext>
            </a:extLst>
          </p:cNvPr>
          <p:cNvSpPr/>
          <p:nvPr/>
        </p:nvSpPr>
        <p:spPr bwMode="gray">
          <a:xfrm>
            <a:off x="12642850" y="2796623"/>
            <a:ext cx="1940126" cy="1324955"/>
          </a:xfrm>
          <a:prstGeom prst="rect">
            <a:avLst/>
          </a:prstGeom>
          <a:solidFill>
            <a:schemeClr val="accent5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SAP and 3</a:t>
            </a:r>
            <a:r>
              <a:rPr lang="en-US" kern="0" baseline="30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rd</a:t>
            </a: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-party applications and tools</a:t>
            </a:r>
          </a:p>
        </p:txBody>
      </p:sp>
      <p:pic>
        <p:nvPicPr>
          <p:cNvPr id="11" name="Picture 115">
            <a:extLst>
              <a:ext uri="{FF2B5EF4-FFF2-40B4-BE49-F238E27FC236}">
                <a16:creationId xmlns:a16="http://schemas.microsoft.com/office/drawing/2014/main" id="{77B67984-55A1-43BF-9125-4F8181DC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93" y="3609459"/>
            <a:ext cx="1115303" cy="106846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2" name="Straight Arrow Connector 116">
            <a:extLst>
              <a:ext uri="{FF2B5EF4-FFF2-40B4-BE49-F238E27FC236}">
                <a16:creationId xmlns:a16="http://schemas.microsoft.com/office/drawing/2014/main" id="{C4A33A0D-6E09-4203-B56E-A0A5AB519CAE}"/>
              </a:ext>
            </a:extLst>
          </p:cNvPr>
          <p:cNvCxnSpPr>
            <a:cxnSpLocks/>
          </p:cNvCxnSpPr>
          <p:nvPr/>
        </p:nvCxnSpPr>
        <p:spPr>
          <a:xfrm>
            <a:off x="11387152" y="3383508"/>
            <a:ext cx="1255698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17">
            <a:extLst>
              <a:ext uri="{FF2B5EF4-FFF2-40B4-BE49-F238E27FC236}">
                <a16:creationId xmlns:a16="http://schemas.microsoft.com/office/drawing/2014/main" id="{AA66AD2D-BACD-43E3-8035-34A7129BE24E}"/>
              </a:ext>
            </a:extLst>
          </p:cNvPr>
          <p:cNvSpPr/>
          <p:nvPr/>
        </p:nvSpPr>
        <p:spPr bwMode="gray">
          <a:xfrm>
            <a:off x="560742" y="2907566"/>
            <a:ext cx="7426792" cy="246324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180000" marR="0" indent="-180000" defTabSz="914400" eaLnBrk="1" fontAlgn="base" latinLnBrk="0" hangingPunct="1">
              <a:lnSpc>
                <a:spcPct val="100000"/>
              </a:lnSpc>
              <a:spcAft>
                <a:spcPct val="0"/>
              </a:spcAft>
              <a:buClr>
                <a:schemeClr val="accent3"/>
              </a:buClr>
              <a:buSzPct val="100000"/>
              <a:buFont typeface="Wingdings" pitchFamily="2" charset="2"/>
              <a:buChar char="§"/>
              <a:tabLst/>
            </a:pP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Data extraction only at the application layer</a:t>
            </a:r>
          </a:p>
          <a:p>
            <a:pPr marL="180000" marR="0" indent="-180000" defTabSz="914400" eaLnBrk="1" fontAlgn="base" latinLnBrk="0" hangingPunct="1">
              <a:lnSpc>
                <a:spcPct val="100000"/>
              </a:lnSpc>
              <a:spcAft>
                <a:spcPct val="0"/>
              </a:spcAft>
              <a:buClr>
                <a:schemeClr val="accent3"/>
              </a:buClr>
              <a:buSzPct val="100000"/>
              <a:buFont typeface="Wingdings" pitchFamily="2" charset="2"/>
              <a:buChar char="§"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Connection methods primarily based on proprietary protocol (remote function call [RFC]) and language (ABAP)</a:t>
            </a:r>
          </a:p>
          <a:p>
            <a:pPr marL="180000" marR="0" indent="-180000" defTabSz="914400" eaLnBrk="1" fontAlgn="base" latinLnBrk="0" hangingPunct="1">
              <a:lnSpc>
                <a:spcPct val="100000"/>
              </a:lnSpc>
              <a:spcAft>
                <a:spcPct val="0"/>
              </a:spcAft>
              <a:buClr>
                <a:schemeClr val="accent3"/>
              </a:buClr>
              <a:buSzPct val="100000"/>
              <a:buFont typeface="Wingdings" pitchFamily="2" charset="2"/>
              <a:buChar char="§"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Typically requires SAP-specific skillset</a:t>
            </a:r>
          </a:p>
        </p:txBody>
      </p:sp>
      <p:sp>
        <p:nvSpPr>
          <p:cNvPr id="14" name="Rectangle 118">
            <a:extLst>
              <a:ext uri="{FF2B5EF4-FFF2-40B4-BE49-F238E27FC236}">
                <a16:creationId xmlns:a16="http://schemas.microsoft.com/office/drawing/2014/main" id="{52E5262F-7D25-470A-8DF9-E1D76171BB3D}"/>
              </a:ext>
            </a:extLst>
          </p:cNvPr>
          <p:cNvSpPr/>
          <p:nvPr/>
        </p:nvSpPr>
        <p:spPr bwMode="gray">
          <a:xfrm>
            <a:off x="831850" y="7000623"/>
            <a:ext cx="7486992" cy="246324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180000" marR="0" indent="-180000" defTabSz="914400" eaLnBrk="1" fontAlgn="base" latinLnBrk="0" hangingPunct="1">
              <a:lnSpc>
                <a:spcPct val="100000"/>
              </a:lnSpc>
              <a:spcAft>
                <a:spcPct val="0"/>
              </a:spcAft>
              <a:buClr>
                <a:schemeClr val="accent4"/>
              </a:buClr>
              <a:buSzPct val="100000"/>
              <a:buFont typeface="Wingdings" pitchFamily="2" charset="2"/>
              <a:buChar char="§"/>
              <a:tabLst/>
            </a:pP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Data extraction at application layer or database layer</a:t>
            </a:r>
          </a:p>
          <a:p>
            <a:pPr marL="180000" marR="0" indent="-180000" defTabSz="914400" eaLnBrk="1" fontAlgn="base" latinLnBrk="0" hangingPunct="1">
              <a:lnSpc>
                <a:spcPct val="100000"/>
              </a:lnSpc>
              <a:spcAft>
                <a:spcPct val="0"/>
              </a:spcAft>
              <a:buClr>
                <a:schemeClr val="accent4"/>
              </a:buClr>
              <a:buSzPct val="100000"/>
              <a:buFont typeface="Wingdings" pitchFamily="2" charset="2"/>
              <a:buChar char="§"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Connection methods based on standard protocols (ODBC, JDBC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,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ODBO</a:t>
            </a:r>
            <a:r>
              <a:rPr lang="en-US" sz="2200" kern="0" dirty="0">
                <a:ea typeface="Arial Unicode MS" pitchFamily="34" charset="-128"/>
                <a:cs typeface="Arial Unicode MS" pitchFamily="34" charset="-128"/>
              </a:rPr>
              <a:t>, and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OData) and languages (SQL and MDX)</a:t>
            </a:r>
          </a:p>
          <a:p>
            <a:pPr marL="180000" marR="0" indent="-180000" defTabSz="914400" eaLnBrk="1" fontAlgn="base" latinLnBrk="0" hangingPunct="1">
              <a:lnSpc>
                <a:spcPct val="100000"/>
              </a:lnSpc>
              <a:spcAft>
                <a:spcPct val="0"/>
              </a:spcAft>
              <a:buClr>
                <a:schemeClr val="accent4"/>
              </a:buClr>
              <a:buSzPct val="100000"/>
              <a:buFont typeface="Wingdings" pitchFamily="2" charset="2"/>
              <a:buChar char="§"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Industry-standard skillset not unique to SAP</a:t>
            </a:r>
          </a:p>
        </p:txBody>
      </p:sp>
      <p:sp>
        <p:nvSpPr>
          <p:cNvPr id="15" name="Rectangle 123">
            <a:extLst>
              <a:ext uri="{FF2B5EF4-FFF2-40B4-BE49-F238E27FC236}">
                <a16:creationId xmlns:a16="http://schemas.microsoft.com/office/drawing/2014/main" id="{DE3742C3-D3B3-4585-B204-AE0051C22B1B}"/>
              </a:ext>
            </a:extLst>
          </p:cNvPr>
          <p:cNvSpPr/>
          <p:nvPr/>
        </p:nvSpPr>
        <p:spPr bwMode="gray">
          <a:xfrm>
            <a:off x="8625292" y="7829899"/>
            <a:ext cx="3005167" cy="1337079"/>
          </a:xfrm>
          <a:prstGeom prst="rect">
            <a:avLst/>
          </a:prstGeom>
          <a:solidFill>
            <a:schemeClr val="accent4"/>
          </a:solidFill>
          <a:ln w="25400" algn="ctr">
            <a:noFill/>
            <a:miter lim="800000"/>
            <a:headEnd/>
            <a:tailEnd/>
          </a:ln>
        </p:spPr>
        <p:txBody>
          <a:bodyPr lIns="756000" tIns="72000" rIns="90000" bIns="72000" rtlCol="0" anchor="ctr"/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2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SAP HANA, enterprise edition</a:t>
            </a:r>
          </a:p>
        </p:txBody>
      </p:sp>
      <p:sp>
        <p:nvSpPr>
          <p:cNvPr id="16" name="Rectangle 124">
            <a:extLst>
              <a:ext uri="{FF2B5EF4-FFF2-40B4-BE49-F238E27FC236}">
                <a16:creationId xmlns:a16="http://schemas.microsoft.com/office/drawing/2014/main" id="{6C63E970-514F-4F6B-8060-652F134BC785}"/>
              </a:ext>
            </a:extLst>
          </p:cNvPr>
          <p:cNvSpPr/>
          <p:nvPr/>
        </p:nvSpPr>
        <p:spPr bwMode="gray">
          <a:xfrm>
            <a:off x="8625291" y="6504946"/>
            <a:ext cx="3005167" cy="1324953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SAP applications</a:t>
            </a:r>
          </a:p>
        </p:txBody>
      </p:sp>
      <p:sp>
        <p:nvSpPr>
          <p:cNvPr id="17" name="Rectangle: Rounded Corners 17">
            <a:extLst>
              <a:ext uri="{FF2B5EF4-FFF2-40B4-BE49-F238E27FC236}">
                <a16:creationId xmlns:a16="http://schemas.microsoft.com/office/drawing/2014/main" id="{383C53EF-D338-4961-ABBB-1B598FDA0608}"/>
              </a:ext>
            </a:extLst>
          </p:cNvPr>
          <p:cNvSpPr/>
          <p:nvPr/>
        </p:nvSpPr>
        <p:spPr bwMode="gray">
          <a:xfrm>
            <a:off x="12642850" y="6538459"/>
            <a:ext cx="1940126" cy="2683323"/>
          </a:xfrm>
          <a:prstGeom prst="rect">
            <a:avLst/>
          </a:prstGeom>
          <a:solidFill>
            <a:schemeClr val="accent5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SAP and 3</a:t>
            </a:r>
            <a:r>
              <a:rPr lang="en-US" kern="0" baseline="30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rd</a:t>
            </a: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-party applications and tools</a:t>
            </a:r>
          </a:p>
        </p:txBody>
      </p:sp>
      <p:pic>
        <p:nvPicPr>
          <p:cNvPr id="18" name="Picture 126">
            <a:extLst>
              <a:ext uri="{FF2B5EF4-FFF2-40B4-BE49-F238E27FC236}">
                <a16:creationId xmlns:a16="http://schemas.microsoft.com/office/drawing/2014/main" id="{C2C0DF63-7E19-46C7-A6B5-5BD2A718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584" y="7303494"/>
            <a:ext cx="1115303" cy="106846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9" name="Straight Arrow Connector 127">
            <a:extLst>
              <a:ext uri="{FF2B5EF4-FFF2-40B4-BE49-F238E27FC236}">
                <a16:creationId xmlns:a16="http://schemas.microsoft.com/office/drawing/2014/main" id="{092F8489-93B6-484E-821A-7A19C710ECF3}"/>
              </a:ext>
            </a:extLst>
          </p:cNvPr>
          <p:cNvCxnSpPr>
            <a:cxnSpLocks/>
          </p:cNvCxnSpPr>
          <p:nvPr/>
        </p:nvCxnSpPr>
        <p:spPr>
          <a:xfrm>
            <a:off x="11630458" y="7167422"/>
            <a:ext cx="1012392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28">
            <a:extLst>
              <a:ext uri="{FF2B5EF4-FFF2-40B4-BE49-F238E27FC236}">
                <a16:creationId xmlns:a16="http://schemas.microsoft.com/office/drawing/2014/main" id="{25AC177F-C391-41DD-A259-2053FCD7255D}"/>
              </a:ext>
            </a:extLst>
          </p:cNvPr>
          <p:cNvCxnSpPr>
            <a:cxnSpLocks/>
          </p:cNvCxnSpPr>
          <p:nvPr/>
        </p:nvCxnSpPr>
        <p:spPr>
          <a:xfrm>
            <a:off x="11630458" y="8397875"/>
            <a:ext cx="1012392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Srovnání</a:t>
            </a:r>
            <a:r>
              <a:rPr lang="en-US" dirty="0"/>
              <a:t> </a:t>
            </a:r>
            <a:r>
              <a:rPr lang="en-US" dirty="0" err="1"/>
              <a:t>edicí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https://www.sap.com/products/hana/pricing.html</a:t>
            </a:r>
            <a:r>
              <a:rPr lang="en-US" dirty="0"/>
              <a:t>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5A34550-446C-4239-A408-E2A79343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92" y="2454275"/>
            <a:ext cx="16988458" cy="65532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46786DAB-AC3D-4765-A056-BF02A214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650" y="857280"/>
            <a:ext cx="2460284" cy="10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0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50123A-4F66-4BAF-B0FB-1C1E3F4CED01}"/>
              </a:ext>
            </a:extLst>
          </p:cNvPr>
          <p:cNvSpPr txBox="1">
            <a:spLocks/>
          </p:cNvSpPr>
          <p:nvPr/>
        </p:nvSpPr>
        <p:spPr>
          <a:xfrm>
            <a:off x="2051050" y="2682875"/>
            <a:ext cx="15163800" cy="7772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Muli"/>
              </a:rPr>
              <a:t>1974 – IBM System R research project – Codd’s relational model </a:t>
            </a:r>
            <a:br>
              <a:rPr lang="en-US" sz="3200" dirty="0">
                <a:latin typeface="Muli"/>
              </a:rPr>
            </a:br>
            <a:r>
              <a:rPr lang="en-US" sz="3200" dirty="0">
                <a:latin typeface="Muli"/>
              </a:rPr>
              <a:t>             (tuples grouped into relations and work with SQL) – later evolved into DB2</a:t>
            </a:r>
          </a:p>
          <a:p>
            <a:pPr marL="0" indent="0">
              <a:buNone/>
            </a:pPr>
            <a:endParaRPr lang="en-US" sz="3200" dirty="0">
              <a:latin typeface="Muli"/>
            </a:endParaRPr>
          </a:p>
          <a:p>
            <a:pPr marL="0" indent="0">
              <a:buNone/>
            </a:pPr>
            <a:endParaRPr lang="en-US" sz="3200" dirty="0">
              <a:latin typeface="Muli"/>
            </a:endParaRPr>
          </a:p>
          <a:p>
            <a:pPr marL="0" indent="0">
              <a:buNone/>
            </a:pPr>
            <a:endParaRPr lang="en-US" sz="3200" dirty="0">
              <a:latin typeface="Muli"/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1970’s ~ $100 000 USD / Mb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1990’s ~ $100 USD / Mb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Now SIMMs and DIMs ~ $10 USD / Gb</a:t>
            </a:r>
          </a:p>
          <a:p>
            <a:pPr marL="0" indent="0">
              <a:buNone/>
            </a:pPr>
            <a:endParaRPr lang="en-US" sz="3200" dirty="0">
              <a:latin typeface="Mul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AB153D-9E9E-4256-9F06-31F6FA4F2DAD}"/>
              </a:ext>
            </a:extLst>
          </p:cNvPr>
          <p:cNvSpPr txBox="1">
            <a:spLocks/>
          </p:cNvSpPr>
          <p:nvPr/>
        </p:nvSpPr>
        <p:spPr>
          <a:xfrm>
            <a:off x="9366250" y="4740275"/>
            <a:ext cx="8915400" cy="297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Muli"/>
              </a:rPr>
              <a:t>Memory reference / Disk seek</a:t>
            </a:r>
          </a:p>
          <a:p>
            <a:pPr marL="0" indent="0">
              <a:buNone/>
            </a:pPr>
            <a:endParaRPr lang="en-US" sz="3200" dirty="0">
              <a:latin typeface="Muli"/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200 nanoseconds / 20 milliseconds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100 nanoseconds / 2 milliseconds</a:t>
            </a:r>
          </a:p>
          <a:p>
            <a:pPr marL="0" indent="0">
              <a:buNone/>
            </a:pPr>
            <a:endParaRPr lang="en-US" sz="3200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833579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Srovnání</a:t>
            </a:r>
            <a:r>
              <a:rPr lang="en-US" dirty="0"/>
              <a:t> </a:t>
            </a:r>
            <a:r>
              <a:rPr lang="en-US" dirty="0" err="1"/>
              <a:t>edicí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https://www.sap.com/products/hana/pricing.html</a:t>
            </a:r>
            <a:r>
              <a:rPr lang="en-US" dirty="0"/>
              <a:t>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5A34550-446C-4239-A408-E2A79343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92" y="2454275"/>
            <a:ext cx="16988458" cy="65532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46786DAB-AC3D-4765-A056-BF02A214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650" y="857280"/>
            <a:ext cx="2460284" cy="106209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A84F5972-BEA2-4806-8134-2659334B5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43"/>
          <a:stretch/>
        </p:blipFill>
        <p:spPr>
          <a:xfrm>
            <a:off x="1674193" y="2467155"/>
            <a:ext cx="16988458" cy="86868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C5C8CDC-D067-4052-B7F3-9E366792C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3755" y="6950075"/>
            <a:ext cx="1440345" cy="435927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B762C48-05AC-49E1-9C50-47A71AAD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9250" y="10455275"/>
            <a:ext cx="148281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83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Srovnání</a:t>
            </a:r>
            <a:r>
              <a:rPr lang="en-US" dirty="0"/>
              <a:t> </a:t>
            </a:r>
            <a:r>
              <a:rPr lang="en-US" dirty="0" err="1"/>
              <a:t>edicí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https://www.sap.com/products/hana/pricing.html</a:t>
            </a:r>
            <a:r>
              <a:rPr lang="en-US" dirty="0"/>
              <a:t>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5A34550-446C-4239-A408-E2A79343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92" y="2454275"/>
            <a:ext cx="16988458" cy="65532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46786DAB-AC3D-4765-A056-BF02A214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650" y="857280"/>
            <a:ext cx="2460284" cy="106209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2BBEFEBE-F132-45E9-87FA-C9D5C05BD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088" y="2467155"/>
            <a:ext cx="16972480" cy="53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60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Srovnání</a:t>
            </a:r>
            <a:r>
              <a:rPr lang="en-US" dirty="0"/>
              <a:t> </a:t>
            </a:r>
            <a:r>
              <a:rPr lang="en-US" dirty="0" err="1"/>
              <a:t>edicí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https://www.sap.com/products/hana/pricing.html</a:t>
            </a:r>
            <a:r>
              <a:rPr lang="en-US" dirty="0"/>
              <a:t>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5A34550-446C-4239-A408-E2A79343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92" y="2454275"/>
            <a:ext cx="16988458" cy="65532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46786DAB-AC3D-4765-A056-BF02A214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650" y="857280"/>
            <a:ext cx="2460284" cy="106209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2BBEFEBE-F132-45E9-87FA-C9D5C05BD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088" y="2467155"/>
            <a:ext cx="16972480" cy="530167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14246FB-8FE6-412E-BAD2-B6F01BAD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088" y="2467154"/>
            <a:ext cx="16972480" cy="75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79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Srovnání</a:t>
            </a:r>
            <a:r>
              <a:rPr lang="en-US" dirty="0"/>
              <a:t> </a:t>
            </a:r>
            <a:r>
              <a:rPr lang="en-US" dirty="0" err="1"/>
              <a:t>edicí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https://www.sap.com/products/hana/pricing.html</a:t>
            </a:r>
            <a:r>
              <a:rPr lang="en-US" dirty="0"/>
              <a:t> 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46786DAB-AC3D-4765-A056-BF02A214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650" y="857280"/>
            <a:ext cx="2460284" cy="106209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2BBEFEBE-F132-45E9-87FA-C9D5C05B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088" y="2467155"/>
            <a:ext cx="16972480" cy="5301676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0CD8102F-6899-4783-AC81-B8AB1B00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149" y="2460361"/>
            <a:ext cx="17068419" cy="63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82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Srovnání</a:t>
            </a:r>
            <a:r>
              <a:rPr lang="en-US" dirty="0"/>
              <a:t> </a:t>
            </a:r>
            <a:r>
              <a:rPr lang="en-US" dirty="0" err="1"/>
              <a:t>edicí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https://www.sap.com/products/hana/pricing.html</a:t>
            </a:r>
            <a:r>
              <a:rPr lang="en-US" dirty="0"/>
              <a:t>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5A34550-446C-4239-A408-E2A79343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92" y="2454275"/>
            <a:ext cx="16988458" cy="65532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46786DAB-AC3D-4765-A056-BF02A214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650" y="857280"/>
            <a:ext cx="2460284" cy="10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53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SAP HANA </a:t>
            </a:r>
            <a:r>
              <a:rPr lang="en-US" dirty="0" err="1"/>
              <a:t>Platforma</a:t>
            </a:r>
            <a:r>
              <a:rPr lang="en-US" dirty="0"/>
              <a:t> a Hadoop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11DBE1-8BCE-46EE-BD9C-E0BBD2047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5"/>
          <a:stretch/>
        </p:blipFill>
        <p:spPr bwMode="auto">
          <a:xfrm>
            <a:off x="1576295" y="2514600"/>
            <a:ext cx="14800355" cy="935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323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1650" y="2759075"/>
            <a:ext cx="10439400" cy="6400800"/>
          </a:xfrm>
        </p:spPr>
        <p:txBody>
          <a:bodyPr/>
          <a:lstStyle/>
          <a:p>
            <a:r>
              <a:rPr lang="en-US" dirty="0"/>
              <a:t>In-memory </a:t>
            </a:r>
            <a:r>
              <a:rPr lang="en-US" dirty="0" err="1"/>
              <a:t>koncepty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Architektura</a:t>
            </a:r>
            <a:r>
              <a:rPr lang="en-US" dirty="0"/>
              <a:t> </a:t>
            </a:r>
            <a:r>
              <a:rPr lang="en-US" dirty="0" err="1"/>
              <a:t>systému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Edice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Nasazení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10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Nasazení</a:t>
            </a: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675048A-D26E-4F5A-9CF0-D8FB9DCB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911475"/>
            <a:ext cx="12115800" cy="69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7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Nasazení</a:t>
            </a:r>
            <a:r>
              <a:rPr lang="en-US" dirty="0"/>
              <a:t> – On-Premise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B8F8E97-8246-4BBE-9F67-940B13E36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2835275"/>
            <a:ext cx="1099595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4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Nasazení</a:t>
            </a:r>
            <a:r>
              <a:rPr lang="en-US" dirty="0"/>
              <a:t> – Cloud Platform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A6B26C7-F7EE-4A89-9A63-AE433339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08" y="2759075"/>
            <a:ext cx="14544484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F2180B-48FC-478D-807B-51F4D830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2606675"/>
            <a:ext cx="14782800" cy="640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6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Nasazení</a:t>
            </a:r>
            <a:r>
              <a:rPr lang="en-US" dirty="0"/>
              <a:t> - </a:t>
            </a:r>
            <a:r>
              <a:rPr lang="en-US" dirty="0" err="1"/>
              <a:t>typy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9E402B-D942-41A4-9C05-681955BBB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523402"/>
              </p:ext>
            </p:extLst>
          </p:nvPr>
        </p:nvGraphicFramePr>
        <p:xfrm>
          <a:off x="1136651" y="1082675"/>
          <a:ext cx="17754600" cy="982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08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Škálovatelnost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8A936E5-BED7-4205-AB8E-445A27D32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0" y="2835275"/>
            <a:ext cx="10476760" cy="68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4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Škálovatelnost</a:t>
            </a:r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22349A0-E752-4E3E-A875-0CBD0543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2682875"/>
            <a:ext cx="13954441" cy="66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39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Nasazení</a:t>
            </a:r>
            <a:r>
              <a:rPr lang="en-US" dirty="0"/>
              <a:t> - </a:t>
            </a:r>
            <a:r>
              <a:rPr lang="en-US" dirty="0" err="1"/>
              <a:t>licensování</a:t>
            </a:r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3B27FAD-615F-4A89-B336-887BA641E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099" y="2410049"/>
            <a:ext cx="12059902" cy="78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50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Nasazení</a:t>
            </a:r>
            <a:r>
              <a:rPr lang="en-US" dirty="0"/>
              <a:t> –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aktualizací</a:t>
            </a:r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5085114-1CC2-422E-9AA5-66ADD6C9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2759075"/>
            <a:ext cx="1407380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5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Nasazení</a:t>
            </a:r>
            <a:r>
              <a:rPr lang="en-US" dirty="0"/>
              <a:t> – </a:t>
            </a:r>
            <a:r>
              <a:rPr lang="en-US" dirty="0" err="1"/>
              <a:t>strategie</a:t>
            </a:r>
            <a:r>
              <a:rPr lang="en-US" dirty="0"/>
              <a:t> </a:t>
            </a:r>
            <a:r>
              <a:rPr lang="en-US" dirty="0" err="1"/>
              <a:t>aktualizací</a:t>
            </a:r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9FF169B-C6FE-4892-9648-6F23E8E60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911" y="3063875"/>
            <a:ext cx="14318277" cy="47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84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Nasazení</a:t>
            </a:r>
            <a:r>
              <a:rPr lang="en-US" dirty="0"/>
              <a:t> – capture &amp; replay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7DF3B00-2700-49FD-A510-7DE66A75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73" y="2866175"/>
            <a:ext cx="13459553" cy="63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91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Děkuji</a:t>
            </a:r>
            <a:r>
              <a:rPr lang="en-US" dirty="0"/>
              <a:t> za </a:t>
            </a:r>
            <a:r>
              <a:rPr lang="en-US" dirty="0" err="1"/>
              <a:t>pozornost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Jakub Vajda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Jakub.vajda@mdsaptech.com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konzultant</a:t>
            </a:r>
            <a:endParaRPr lang="en-US" dirty="0"/>
          </a:p>
        </p:txBody>
      </p:sp>
      <p:sp>
        <p:nvSpPr>
          <p:cNvPr id="11" name="object 73">
            <a:extLst>
              <a:ext uri="{FF2B5EF4-FFF2-40B4-BE49-F238E27FC236}">
                <a16:creationId xmlns:a16="http://schemas.microsoft.com/office/drawing/2014/main" id="{49874962-7B17-9B41-8974-42787E95D64A}"/>
              </a:ext>
            </a:extLst>
          </p:cNvPr>
          <p:cNvSpPr/>
          <p:nvPr/>
        </p:nvSpPr>
        <p:spPr>
          <a:xfrm>
            <a:off x="10873156" y="7048971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8"/>
                </a:lnTo>
                <a:lnTo>
                  <a:pt x="16377" y="353116"/>
                </a:lnTo>
                <a:lnTo>
                  <a:pt x="35739" y="393897"/>
                </a:lnTo>
                <a:lnTo>
                  <a:pt x="61565" y="430432"/>
                </a:lnTo>
                <a:lnTo>
                  <a:pt x="93116" y="461981"/>
                </a:lnTo>
                <a:lnTo>
                  <a:pt x="129651" y="487806"/>
                </a:lnTo>
                <a:lnTo>
                  <a:pt x="170431" y="507168"/>
                </a:lnTo>
                <a:lnTo>
                  <a:pt x="214718" y="519327"/>
                </a:lnTo>
                <a:lnTo>
                  <a:pt x="261772" y="523544"/>
                </a:lnTo>
                <a:lnTo>
                  <a:pt x="308825" y="519327"/>
                </a:lnTo>
                <a:lnTo>
                  <a:pt x="353112" y="507168"/>
                </a:lnTo>
                <a:lnTo>
                  <a:pt x="393892" y="487806"/>
                </a:lnTo>
                <a:lnTo>
                  <a:pt x="430428" y="461981"/>
                </a:lnTo>
                <a:lnTo>
                  <a:pt x="461978" y="430432"/>
                </a:lnTo>
                <a:lnTo>
                  <a:pt x="487804" y="393897"/>
                </a:lnTo>
                <a:lnTo>
                  <a:pt x="507166" y="353116"/>
                </a:lnTo>
                <a:lnTo>
                  <a:pt x="519326" y="308828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4">
            <a:extLst>
              <a:ext uri="{FF2B5EF4-FFF2-40B4-BE49-F238E27FC236}">
                <a16:creationId xmlns:a16="http://schemas.microsoft.com/office/drawing/2014/main" id="{6A319718-FE87-C34E-8B4D-524582864FCB}"/>
              </a:ext>
            </a:extLst>
          </p:cNvPr>
          <p:cNvSpPr/>
          <p:nvPr/>
        </p:nvSpPr>
        <p:spPr>
          <a:xfrm>
            <a:off x="11032846" y="7215968"/>
            <a:ext cx="233322" cy="18961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5">
            <a:extLst>
              <a:ext uri="{FF2B5EF4-FFF2-40B4-BE49-F238E27FC236}">
                <a16:creationId xmlns:a16="http://schemas.microsoft.com/office/drawing/2014/main" id="{33959E7C-3B3E-B04B-8A83-93C77732B295}"/>
              </a:ext>
            </a:extLst>
          </p:cNvPr>
          <p:cNvSpPr/>
          <p:nvPr/>
        </p:nvSpPr>
        <p:spPr>
          <a:xfrm>
            <a:off x="10903695" y="7759540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6">
            <a:extLst>
              <a:ext uri="{FF2B5EF4-FFF2-40B4-BE49-F238E27FC236}">
                <a16:creationId xmlns:a16="http://schemas.microsoft.com/office/drawing/2014/main" id="{22A66C15-B507-FF4D-BCE4-38BBC03BC4D8}"/>
              </a:ext>
            </a:extLst>
          </p:cNvPr>
          <p:cNvSpPr/>
          <p:nvPr/>
        </p:nvSpPr>
        <p:spPr>
          <a:xfrm>
            <a:off x="11032846" y="7896359"/>
            <a:ext cx="272689" cy="2729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7">
            <a:extLst>
              <a:ext uri="{FF2B5EF4-FFF2-40B4-BE49-F238E27FC236}">
                <a16:creationId xmlns:a16="http://schemas.microsoft.com/office/drawing/2014/main" id="{547D5A7D-B1CF-9047-83A3-1F4D42FEFE50}"/>
              </a:ext>
            </a:extLst>
          </p:cNvPr>
          <p:cNvSpPr/>
          <p:nvPr/>
        </p:nvSpPr>
        <p:spPr>
          <a:xfrm>
            <a:off x="10867731" y="633036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6"/>
                </a:lnTo>
                <a:lnTo>
                  <a:pt x="129651" y="35737"/>
                </a:lnTo>
                <a:lnTo>
                  <a:pt x="93116" y="61562"/>
                </a:lnTo>
                <a:lnTo>
                  <a:pt x="61565" y="93111"/>
                </a:lnTo>
                <a:lnTo>
                  <a:pt x="35739" y="129646"/>
                </a:lnTo>
                <a:lnTo>
                  <a:pt x="16377" y="170427"/>
                </a:lnTo>
                <a:lnTo>
                  <a:pt x="4217" y="214715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5"/>
                </a:lnTo>
                <a:lnTo>
                  <a:pt x="507166" y="170427"/>
                </a:lnTo>
                <a:lnTo>
                  <a:pt x="487804" y="129646"/>
                </a:lnTo>
                <a:lnTo>
                  <a:pt x="461978" y="93111"/>
                </a:lnTo>
                <a:lnTo>
                  <a:pt x="430428" y="61562"/>
                </a:lnTo>
                <a:lnTo>
                  <a:pt x="393892" y="35737"/>
                </a:lnTo>
                <a:lnTo>
                  <a:pt x="353112" y="16376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0077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8">
            <a:extLst>
              <a:ext uri="{FF2B5EF4-FFF2-40B4-BE49-F238E27FC236}">
                <a16:creationId xmlns:a16="http://schemas.microsoft.com/office/drawing/2014/main" id="{72747BD5-2B25-6A4E-9609-116105221E4F}"/>
              </a:ext>
            </a:extLst>
          </p:cNvPr>
          <p:cNvSpPr/>
          <p:nvPr/>
        </p:nvSpPr>
        <p:spPr>
          <a:xfrm>
            <a:off x="11101341" y="6539979"/>
            <a:ext cx="149566" cy="15838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9">
            <a:extLst>
              <a:ext uri="{FF2B5EF4-FFF2-40B4-BE49-F238E27FC236}">
                <a16:creationId xmlns:a16="http://schemas.microsoft.com/office/drawing/2014/main" id="{CBC53D69-88CB-0E4C-9223-989A9F4F1153}"/>
              </a:ext>
            </a:extLst>
          </p:cNvPr>
          <p:cNvSpPr/>
          <p:nvPr/>
        </p:nvSpPr>
        <p:spPr>
          <a:xfrm>
            <a:off x="11047291" y="6543870"/>
            <a:ext cx="0" cy="154940"/>
          </a:xfrm>
          <a:custGeom>
            <a:avLst/>
            <a:gdLst/>
            <a:ahLst/>
            <a:cxnLst/>
            <a:rect l="l" t="t" r="r" b="b"/>
            <a:pathLst>
              <a:path h="154940">
                <a:moveTo>
                  <a:pt x="0" y="0"/>
                </a:moveTo>
                <a:lnTo>
                  <a:pt x="0" y="154497"/>
                </a:lnTo>
              </a:path>
            </a:pathLst>
          </a:custGeom>
          <a:ln w="479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0">
            <a:extLst>
              <a:ext uri="{FF2B5EF4-FFF2-40B4-BE49-F238E27FC236}">
                <a16:creationId xmlns:a16="http://schemas.microsoft.com/office/drawing/2014/main" id="{7B04B7AE-ADC2-9449-9215-C552DC0F75D5}"/>
              </a:ext>
            </a:extLst>
          </p:cNvPr>
          <p:cNvSpPr/>
          <p:nvPr/>
        </p:nvSpPr>
        <p:spPr>
          <a:xfrm>
            <a:off x="11019486" y="646693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789" y="0"/>
                </a:moveTo>
                <a:lnTo>
                  <a:pt x="16976" y="2184"/>
                </a:lnTo>
                <a:lnTo>
                  <a:pt x="8142" y="8142"/>
                </a:lnTo>
                <a:lnTo>
                  <a:pt x="2184" y="16976"/>
                </a:lnTo>
                <a:lnTo>
                  <a:pt x="0" y="27789"/>
                </a:lnTo>
                <a:lnTo>
                  <a:pt x="2184" y="38644"/>
                </a:lnTo>
                <a:lnTo>
                  <a:pt x="8142" y="47567"/>
                </a:lnTo>
                <a:lnTo>
                  <a:pt x="16976" y="53615"/>
                </a:lnTo>
                <a:lnTo>
                  <a:pt x="27789" y="55841"/>
                </a:lnTo>
                <a:lnTo>
                  <a:pt x="38603" y="53615"/>
                </a:lnTo>
                <a:lnTo>
                  <a:pt x="47437" y="47567"/>
                </a:lnTo>
                <a:lnTo>
                  <a:pt x="53394" y="38644"/>
                </a:lnTo>
                <a:lnTo>
                  <a:pt x="55579" y="27789"/>
                </a:lnTo>
                <a:lnTo>
                  <a:pt x="53388" y="16976"/>
                </a:lnTo>
                <a:lnTo>
                  <a:pt x="47429" y="8142"/>
                </a:lnTo>
                <a:lnTo>
                  <a:pt x="38597" y="2184"/>
                </a:lnTo>
                <a:lnTo>
                  <a:pt x="27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9FD6321A-57FD-AC4E-A57D-6407628AFB0E}"/>
              </a:ext>
            </a:extLst>
          </p:cNvPr>
          <p:cNvSpPr txBox="1">
            <a:spLocks/>
          </p:cNvSpPr>
          <p:nvPr/>
        </p:nvSpPr>
        <p:spPr>
          <a:xfrm>
            <a:off x="11675288" y="63830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pc="-20" dirty="0"/>
              <a:t>linkedin.com/company/mdsap</a:t>
            </a:r>
          </a:p>
        </p:txBody>
      </p:sp>
      <p:sp>
        <p:nvSpPr>
          <p:cNvPr id="20" name="Symbol zastępczy tekstu 11">
            <a:extLst>
              <a:ext uri="{FF2B5EF4-FFF2-40B4-BE49-F238E27FC236}">
                <a16:creationId xmlns:a16="http://schemas.microsoft.com/office/drawing/2014/main" id="{34BB069E-F973-2D41-A420-1A63F754F9F5}"/>
              </a:ext>
            </a:extLst>
          </p:cNvPr>
          <p:cNvSpPr txBox="1">
            <a:spLocks/>
          </p:cNvSpPr>
          <p:nvPr/>
        </p:nvSpPr>
        <p:spPr>
          <a:xfrm>
            <a:off x="11675288" y="70688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pc="-20"/>
              <a:t>@MDSapTech</a:t>
            </a:r>
            <a:endParaRPr lang="pl-PL" spc="-20" dirty="0"/>
          </a:p>
        </p:txBody>
      </p:sp>
      <p:sp>
        <p:nvSpPr>
          <p:cNvPr id="21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89602" y="8527210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20"/>
              <a:t>www.mdsaptech.com</a:t>
            </a:r>
            <a:endParaRPr lang="pl-PL" spc="-2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370" y="8505946"/>
            <a:ext cx="457200" cy="457200"/>
          </a:xfrm>
          <a:prstGeom prst="rect">
            <a:avLst/>
          </a:prstGeom>
        </p:spPr>
      </p:pic>
      <p:sp>
        <p:nvSpPr>
          <p:cNvPr id="23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89602" y="7841410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pc="-20"/>
              <a:t>slideshare.net/MDSapTech</a:t>
            </a:r>
            <a:endParaRPr lang="pl-PL" spc="-20" dirty="0"/>
          </a:p>
        </p:txBody>
      </p:sp>
    </p:spTree>
    <p:extLst>
      <p:ext uri="{BB962C8B-B14F-4D97-AF65-F5344CB8AC3E}">
        <p14:creationId xmlns:p14="http://schemas.microsoft.com/office/powerpoint/2010/main" val="409733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B774F4D-08CB-4D4A-8B88-92AC3548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2378075"/>
            <a:ext cx="12696765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9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(</a:t>
            </a: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disku</a:t>
            </a:r>
            <a:r>
              <a:rPr lang="en-US" dirty="0"/>
              <a:t>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6549CAA-C0A9-4F6F-9043-A9B1E378A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3216275"/>
            <a:ext cx="13788572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5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– </a:t>
            </a:r>
            <a:r>
              <a:rPr lang="en-US" dirty="0" err="1"/>
              <a:t>Savepoint</a:t>
            </a:r>
            <a:r>
              <a:rPr lang="en-US" dirty="0"/>
              <a:t>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1996A53-BFFD-464D-A126-475C81FC6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2204836"/>
            <a:ext cx="12801600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1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– in-memory – HANA database start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133ED3E-05F7-44CF-8EEC-E09B061E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2454275"/>
            <a:ext cx="12192000" cy="87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7819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12065" rIns="0" bIns="0" rtlCol="0">
        <a:spAutoFit/>
      </a:bodyPr>
      <a:lstStyle>
        <a:defPPr marL="12700" marR="5080" algn="l">
          <a:lnSpc>
            <a:spcPct val="112100"/>
          </a:lnSpc>
          <a:spcBef>
            <a:spcPts val="95"/>
          </a:spcBef>
          <a:defRPr sz="2450" spc="-15" dirty="0">
            <a:solidFill>
              <a:srgbClr val="001F84"/>
            </a:solidFill>
            <a:latin typeface="Muli"/>
            <a:cs typeface="Mul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asic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vider Slides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act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ertific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F37679D748C33469F9A168B115B98CC" ma:contentTypeVersion="0" ma:contentTypeDescription="Utwórz nowy dokument." ma:contentTypeScope="" ma:versionID="ea5126b302d1531af1a205bc64ce05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b4cd768218ebcb4ca198ce0275a6ad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7349F1-2C66-40C1-91D6-5B894A3EAE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F6BDFEC-263E-4BA1-8446-CEE356209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BF0C9B-CB19-44F2-A2A6-BCA3D84A7324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14738</TotalTime>
  <Words>1406</Words>
  <Application>Microsoft Office PowerPoint</Application>
  <PresentationFormat>Vlastní</PresentationFormat>
  <Paragraphs>314</Paragraphs>
  <Slides>57</Slides>
  <Notes>0</Notes>
  <HiddenSlides>2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5</vt:i4>
      </vt:variant>
      <vt:variant>
        <vt:lpstr>Nadpisy snímků</vt:lpstr>
      </vt:variant>
      <vt:variant>
        <vt:i4>57</vt:i4>
      </vt:variant>
    </vt:vector>
  </HeadingPairs>
  <TitlesOfParts>
    <vt:vector size="71" baseType="lpstr">
      <vt:lpstr>Arial</vt:lpstr>
      <vt:lpstr>Calibri</vt:lpstr>
      <vt:lpstr>Montserrat</vt:lpstr>
      <vt:lpstr>Muli</vt:lpstr>
      <vt:lpstr>Muli ExtraBold</vt:lpstr>
      <vt:lpstr>Muli SemiBold</vt:lpstr>
      <vt:lpstr>Muli-SemiBold</vt:lpstr>
      <vt:lpstr>Roboto Mono</vt:lpstr>
      <vt:lpstr>Wingdings</vt:lpstr>
      <vt:lpstr>Title Slide</vt:lpstr>
      <vt:lpstr>Basic Slide</vt:lpstr>
      <vt:lpstr>Divider Slides</vt:lpstr>
      <vt:lpstr>Contact Slide</vt:lpstr>
      <vt:lpstr>Certifications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238</cp:revision>
  <cp:lastPrinted>2020-07-03T14:11:43Z</cp:lastPrinted>
  <dcterms:created xsi:type="dcterms:W3CDTF">2020-06-02T09:36:59Z</dcterms:created>
  <dcterms:modified xsi:type="dcterms:W3CDTF">2020-10-21T11:35:48Z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2020-05-27T00:00:00Z</vt:filetime>
  </property>
  <property fmtid="{D5CDD505-2E9C-101B-9397-08002B2CF9AE}" pid="3" name="Creator">
    <vt:lpwstr>Adobe Illustrator 24.1 (Macintosh)</vt:lpwstr>
  </property>
  <property fmtid="{D5CDD505-2E9C-101B-9397-08002B2CF9AE}" pid="4" name="LastSaved">
    <vt:filetime>2020-06-02T00:00:00Z</vt:filetime>
  </property>
  <property fmtid="{D5CDD505-2E9C-101B-9397-08002B2CF9AE}" pid="5" name="ContentTypeId">
    <vt:lpwstr>0x0101008F37679D748C33469F9A168B115B98CC</vt:lpwstr>
  </property>
</Properties>
</file>